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70" r:id="rId10"/>
    <p:sldId id="267" r:id="rId11"/>
    <p:sldId id="269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14550,9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792-436A-A28B-00E407FB0E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28B5-471C-8E15-DC7676D4C0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8B5-471C-8E15-DC7676D4C058}"/>
              </c:ext>
            </c:extLst>
          </c:dPt>
          <c:dLbls>
            <c:dLbl>
              <c:idx val="1"/>
              <c:layout>
                <c:manualLayout>
                  <c:x val="5.1969379426898415E-2"/>
                  <c:y val="1.776429708893896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8B5-471C-8E15-DC7676D4C058}"/>
                </c:ext>
              </c:extLst>
            </c:dLbl>
            <c:dLbl>
              <c:idx val="2"/>
              <c:layout>
                <c:manualLayout>
                  <c:x val="-3.0357960483518978E-2"/>
                  <c:y val="0.1232857830746705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8B5-471C-8E15-DC7676D4C0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 14440,9</c:v>
                </c:pt>
                <c:pt idx="1">
                  <c:v>неналоговоые доходы 110,0</c:v>
                </c:pt>
                <c:pt idx="2">
                  <c:v>безвозмездные поступленмия 159,3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14440.9</c:v>
                </c:pt>
                <c:pt idx="1">
                  <c:v>110</c:v>
                </c:pt>
                <c:pt idx="2">
                  <c:v>159.30000000000001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5-471C-8E15-DC7676D4C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14710,2 тыс.руб.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E74-4E81-8609-617B91FB77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E74-4E81-8609-617B91FB77F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2E74-4E81-8609-617B91FB77F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2E74-4E81-8609-617B91FB77F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7590-4864-97C7-B8894BB09C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7590-4864-97C7-B8894BB09CA9}"/>
              </c:ext>
            </c:extLst>
          </c:dPt>
          <c:dLbls>
            <c:dLbl>
              <c:idx val="2"/>
              <c:layout>
                <c:manualLayout>
                  <c:x val="5.0246547589245197E-2"/>
                  <c:y val="0.1016010307522703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74-4E81-8609-617B91FB77FA}"/>
                </c:ext>
              </c:extLst>
            </c:dLbl>
            <c:dLbl>
              <c:idx val="3"/>
              <c:layout>
                <c:manualLayout>
                  <c:x val="3.2047347746335927E-2"/>
                  <c:y val="0.1214045210575361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74-4E81-8609-617B91FB77FA}"/>
                </c:ext>
              </c:extLst>
            </c:dLbl>
            <c:dLbl>
              <c:idx val="5"/>
              <c:layout>
                <c:manualLayout>
                  <c:x val="2.0041152531457676E-2"/>
                  <c:y val="7.559674419551315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590-4864-97C7-B8894BB09CA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 6813,7</c:v>
                </c:pt>
                <c:pt idx="1">
                  <c:v>жилищно-коммунальное хозяйство 5928,0</c:v>
                </c:pt>
                <c:pt idx="2">
                  <c:v>физическая культура и спорт 1091,3</c:v>
                </c:pt>
                <c:pt idx="3">
                  <c:v>национальная экономика 500,0</c:v>
                </c:pt>
                <c:pt idx="4">
                  <c:v>культура кинематография 219,2</c:v>
                </c:pt>
                <c:pt idx="5">
                  <c:v>национальная оборона 158,0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6813.7</c:v>
                </c:pt>
                <c:pt idx="1">
                  <c:v>5928</c:v>
                </c:pt>
                <c:pt idx="2">
                  <c:v>1091.3</c:v>
                </c:pt>
                <c:pt idx="3">
                  <c:v>500</c:v>
                </c:pt>
                <c:pt idx="4">
                  <c:v>219.2</c:v>
                </c:pt>
                <c:pt idx="5">
                  <c:v>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4-4125-8A5C-218BE7EDA27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3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1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4987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680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0760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375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085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2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525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856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197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867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769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80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65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07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2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914400"/>
            <a:ext cx="10515600" cy="224313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Основные понятия и термины по проекту бюджета </a:t>
            </a:r>
            <a:r>
              <a:rPr lang="ru-RU" sz="3200" b="1" dirty="0">
                <a:solidFill>
                  <a:schemeClr val="tx1"/>
                </a:solidFill>
              </a:rPr>
              <a:t>Новосельского сельского поселения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Черноморского района Республики Крым  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 на 2018 год и плановый период 2019 и 2020 </a:t>
            </a:r>
            <a:r>
              <a:rPr lang="ru-RU" sz="3200" b="1" dirty="0" smtClean="0">
                <a:solidFill>
                  <a:schemeClr val="tx1"/>
                </a:solidFill>
              </a:rPr>
              <a:t>годов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2167" y="4470400"/>
            <a:ext cx="7766936" cy="1778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Муниципальное образование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Новосельское сельское поселение Черноморского района Республики Крым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51367"/>
            <a:ext cx="8596668" cy="89323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РАСХОДЫ МЕСТНОГО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676400"/>
            <a:ext cx="8596668" cy="3711448"/>
          </a:xfrm>
        </p:spPr>
        <p:txBody>
          <a:bodyPr/>
          <a:lstStyle/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местного бюджета – денежные средства, направляемые на финансовое обеспечение задач и функций органов местного самоуправления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бюджета сельского поселения формируются по отдельным направлениям, необходимым для исполнения полномочий органов местного самоуправления сельского поселения в соответствии с Федеральным законом от 06.10.2003 года №с 131-Фз «Об общих принципах организации местного самоуправления в Российской Федерации».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РАСХОДНОЙ ЧАСТИ БЮДЖЕТА НОВОСЕЛЬСКОГО СЕЛЬСКОГО ПОСЕЛЕНИЯ НА 2018 ГОД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88907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62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0934"/>
            <a:ext cx="8596668" cy="3318933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</a:t>
            </a:r>
            <a:endParaRPr lang="ru-RU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15146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Уважаемые жители Новосельского сельского поселения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47333"/>
            <a:ext cx="10159998" cy="409402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Эффективное, ответственное и прозрачное управление муниципальными финансами Новосельского сельского поселения Черноморского района Республики Крым является базовым условием достижения стратегических целей социально-экономического развития нашего сельского поселения. Одной из ключевых задач бюджетной политики Новосельского сельского поселения является обеспечение прозрачности и открытости бюджетного процесса.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привлечения большего количества жителей поселения к участию в обсуждении вопросов формирования бюджета Новосельского сельского поселения Черноморского района Республики Крым и его исполнения разработан «Бюджет для граждан».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Презентация «Проект Бюджета на 2018 год» предназначен, прежде всего, для жителей, не обладающих специальными знаниями сфере бюджетного законодательства. Информация, размещаемая в разделе «Бюджет для граждан», в доступной форме знакомит граждан с основными целями, задачами и приоритетными направлениями бюджетной политики Новосельского сельского поселения, с основными характеристиками бюджета поселения и результатами его исполнения.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Надеемся, что представление проекта бюджета и бюджетного процесса в понятной для жителей форме повысит уровень общественного участия граждан в бюджетном процессе Новосельского сельского поселения Черноморского района Республики Крым.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6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11224154" cy="338613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Бюджет Новосельского сельского поселения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Черноморского района Республики Крым  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на 2018 год и плановый период 2019 и 2020 годов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направлен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 решение следующих задач: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46399"/>
            <a:ext cx="9855198" cy="3623733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обеспечение сбалансированности местного бюджета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эффективности и качества бюджетного планирования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соответствие финансовых возможностей сельского поселения ключевым направлениям развития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прозрачности и открытости бюджетного процесса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762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Основные термины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9900" y="1739900"/>
            <a:ext cx="8956503" cy="43649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ДОХОДЫ БЮДЖЕТА– поступающие в бюджет поселения денежные средства (формируются за счет неналоговых и налоговых поступлений, безвозмездных поступлений).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РАСХОДЫ БЮДЖЕТА – выплачиваемые из бюджета поселения денежные средства.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ПРОФИЦИТ БЮДЖЕТА – это превышение доходов над расходами. При его наличии принимается решение о его использовании: накапливать резервы, использовать для развития.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ДЕФИЦИТ БЮДЖЕТА – это превышение расходов над доходами. При его наличии принимаемся решение об источниках покрытия дефицита: использовать имеющиеся остатки, сократить расходы и др.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8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1524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БЮДЖЕТНЫЙ ПРОЦЕСС – ЕЖЕГОДНОЕ ФОРМИРОВАНИЕ И ИСПОЛНЕНИЕ БЮДЖЕТА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64267"/>
            <a:ext cx="9922932" cy="4673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4069" y="1964267"/>
            <a:ext cx="3911600" cy="12107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БЮДЖЕТА ТЕКУЩЕГО ГОДА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32933" y="3617386"/>
            <a:ext cx="3911600" cy="11472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ИСПОЛНЕНИЕ БЮДЖЕТА В ТЕКУЩЕМ ГОДУ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32933" y="5219701"/>
            <a:ext cx="3911600" cy="1418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ФОРМИРОВАНИЕ ОТЧЕТА ОБ ИСПОЛНЕНИИ БЮДЖЕТА ПРЕДЫДУЩЕГО ГОДА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58933" y="1964267"/>
            <a:ext cx="3911600" cy="12107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ОТЧЕТА ОБ ИСПОЛНЕНИИ БЮДЖЕТА ПРЕДЫДУЩЕГО ГОДА </a:t>
            </a:r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58933" y="3621621"/>
            <a:ext cx="3911600" cy="11429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СОСАТВЛЕНИЕ ПРОЕКТА БЮДЖЕТА ОЧЕРЕДНОГО ГОДА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58933" y="5219701"/>
            <a:ext cx="3911600" cy="1418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РАССМОТРЕНИЕ ПРОЕКТА БЮДЖЕТА ОЧЕРЕДНОГО ГОДА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44800" y="3175000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873819" y="4777315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668683" y="3170774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626350" y="4768854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5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7676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 чем основано составление проекта бюджета сельского поселения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552700"/>
            <a:ext cx="8596668" cy="40767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Бюджетное послание Президента Российской Федерации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Прогноз социально-экономического развития Новосельского сельского поселения Черноморского района Республики Крым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бюджетной и налоговой политики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13267"/>
            <a:ext cx="8596668" cy="817033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ДОХОДЫ МЕСТНОГО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257300"/>
            <a:ext cx="8596668" cy="5156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39800" y="15494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НАЛОГОВЫЕ ДОХОДЫ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2019" y="15748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НЕНАЛОГОВЫЕ ДОХОДЫ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82219" y="15494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БЕЗВОЗМЕЗДНЫЕ ПОСТУПЛЕНИЯ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006600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715319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585519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3302000"/>
            <a:ext cx="2400300" cy="311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Все налоги, поступление которых предусмотрено налоговым законодательством, пени, штрафы, взимаемые за нарушение налогового законодательства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5519" y="3302000"/>
            <a:ext cx="2400300" cy="311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 от использования имущества, находящегося в муниципальной собственности, от передачи в аренду земельных участков, продажи имущества, а также от иных платежей в виде штрафов, санкций за нарушение законодательства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2219" y="3302000"/>
            <a:ext cx="2400300" cy="3124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Средства, получаемые из других бюджетов (межбюджетные трансферты)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9106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ОСНОВНЫЕ СВЕДЕНИЯ О МЕЖБЮДЖЕТНЫХ ОТНОШЕНИЯХ В СЕЛЬСКОМ ПОСЕЛЕНИИ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97200"/>
            <a:ext cx="8596668" cy="239064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Межбюджетные отношения – это отношения между органами местного самоуправления сельского поселения и органами местного самоуправления муниципального района по формированию и использованию бюджетных средств, обеспечению бюджетного процесса.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86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ДОХОДНОЙ ЧАСТИ БЮДЖЕТА НОВОСЕЛЬСКОГО СЕЛЬСКОГО ПОСЕЛЕНИЯ НА 2018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821907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8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282</TotalTime>
  <Words>598</Words>
  <Application>Microsoft Office PowerPoint</Application>
  <PresentationFormat>Широкоэкранный</PresentationFormat>
  <Paragraphs>57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Основные понятия и термины по проекту бюджета Новосельского сельского поселения Черноморского района Республики Крым    на 2018 год и плановый период 2019 и 2020 годов</vt:lpstr>
      <vt:lpstr>Уважаемые жители Новосельского сельского поселения</vt:lpstr>
      <vt:lpstr>Бюджет Новосельского сельского поселения Черноморского района Республики Крым    на 2018 год и плановый период 2019 и 2020 годов направлен на решение следующих задач:</vt:lpstr>
      <vt:lpstr>Основные термины </vt:lpstr>
      <vt:lpstr>БЮДЖЕТНЫЙ ПРОЦЕСС – ЕЖЕГОДНОЕ ФОРМИРОВАНИЕ И ИСПОЛНЕНИЕ БЮДЖЕТА</vt:lpstr>
      <vt:lpstr>На чем основано составление проекта бюджета сельского поселения</vt:lpstr>
      <vt:lpstr>ДОХОДЫ МЕСТНОГО БЮДЖЕТА</vt:lpstr>
      <vt:lpstr>ОСНОВНЫЕ СВЕДЕНИЯ О МЕЖБЮДЖЕТНЫХ ОТНОШЕНИЯХ В СЕЛЬСКОМ ПОСЕЛЕНИИ</vt:lpstr>
      <vt:lpstr>СТРУКТУРА ДОХОДНОЙ ЧАСТИ БЮДЖЕТА НОВОСЕЛЬСКОГО СЕЛЬСКОГО ПОСЕЛЕНИЯ НА 2018 ГОД </vt:lpstr>
      <vt:lpstr>РАСХОДЫ МЕСТНОГО БЮДЖЕТА</vt:lpstr>
      <vt:lpstr>СТРУКТУРА РАСХОДНОЙ ЧАСТИ БЮДЖЕТА НОВОСЕЛЬСКОГО СЕЛЬСКОГО ПОСЕЛЕНИЯ НА 2018 ГОД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2018 год</dc:title>
  <dc:creator>777</dc:creator>
  <cp:lastModifiedBy>Хатидже</cp:lastModifiedBy>
  <cp:revision>18</cp:revision>
  <dcterms:created xsi:type="dcterms:W3CDTF">2017-11-25T06:48:13Z</dcterms:created>
  <dcterms:modified xsi:type="dcterms:W3CDTF">2019-07-23T09:52:26Z</dcterms:modified>
</cp:coreProperties>
</file>