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7" r:id="rId1"/>
  </p:sldMasterIdLst>
  <p:sldIdLst>
    <p:sldId id="257" r:id="rId2"/>
    <p:sldId id="259" r:id="rId3"/>
    <p:sldId id="260" r:id="rId4"/>
    <p:sldId id="261" r:id="rId5"/>
    <p:sldId id="262" r:id="rId6"/>
    <p:sldId id="263" r:id="rId7"/>
    <p:sldId id="264" r:id="rId8"/>
    <p:sldId id="265" r:id="rId9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FDC7E"/>
    <a:srgbClr val="CCE9AD"/>
    <a:srgbClr val="C0E399"/>
    <a:srgbClr val="A7D971"/>
    <a:srgbClr val="FF0000"/>
    <a:srgbClr val="000099"/>
    <a:srgbClr val="008000"/>
    <a:srgbClr val="CC00CC"/>
    <a:srgbClr val="333300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775DCB02-9BB8-47FD-8907-85C794F793BA}" styleName="Стиль из темы 1 - акцент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Стиль из темы 1 - акцент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68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1.png"/><Relationship Id="rId7" Type="http://schemas.openxmlformats.org/officeDocument/2006/relationships/image" Target="../media/image7.gif"/><Relationship Id="rId2" Type="http://schemas.openxmlformats.org/officeDocument/2006/relationships/image" Target="../media/image6.gif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10" Type="http://schemas.openxmlformats.org/officeDocument/2006/relationships/image" Target="../media/image10.emf"/><Relationship Id="rId4" Type="http://schemas.openxmlformats.org/officeDocument/2006/relationships/image" Target="../media/image2.png"/><Relationship Id="rId9" Type="http://schemas.openxmlformats.org/officeDocument/2006/relationships/image" Target="../media/image9.gif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7"/>
          <p:cNvGrpSpPr>
            <a:grpSpLocks/>
          </p:cNvGrpSpPr>
          <p:nvPr/>
        </p:nvGrpSpPr>
        <p:grpSpPr bwMode="auto">
          <a:xfrm>
            <a:off x="-76200" y="228600"/>
            <a:ext cx="2743200" cy="1981200"/>
            <a:chOff x="180" y="384"/>
            <a:chExt cx="1654" cy="1520"/>
          </a:xfrm>
        </p:grpSpPr>
        <p:sp>
          <p:nvSpPr>
            <p:cNvPr id="5128" name="Freeform 8"/>
            <p:cNvSpPr>
              <a:spLocks/>
            </p:cNvSpPr>
            <p:nvPr/>
          </p:nvSpPr>
          <p:spPr bwMode="auto">
            <a:xfrm>
              <a:off x="432" y="432"/>
              <a:ext cx="1392" cy="86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88" y="384"/>
                </a:cxn>
                <a:cxn ang="0">
                  <a:pos x="768" y="720"/>
                </a:cxn>
                <a:cxn ang="0">
                  <a:pos x="1008" y="864"/>
                </a:cxn>
                <a:cxn ang="0">
                  <a:pos x="1392" y="816"/>
                </a:cxn>
              </a:cxnLst>
              <a:rect l="0" t="0" r="r" b="b"/>
              <a:pathLst>
                <a:path w="1392" h="864">
                  <a:moveTo>
                    <a:pt x="0" y="0"/>
                  </a:moveTo>
                  <a:lnTo>
                    <a:pt x="288" y="384"/>
                  </a:lnTo>
                  <a:lnTo>
                    <a:pt x="768" y="720"/>
                  </a:lnTo>
                  <a:lnTo>
                    <a:pt x="1008" y="864"/>
                  </a:lnTo>
                  <a:lnTo>
                    <a:pt x="1392" y="816"/>
                  </a:lnTo>
                </a:path>
              </a:pathLst>
            </a:custGeom>
            <a:noFill/>
            <a:ln w="15875">
              <a:solidFill>
                <a:srgbClr val="B6B6B6"/>
              </a:solidFill>
              <a:round/>
              <a:headEnd/>
              <a:tailEnd/>
            </a:ln>
            <a:effectLst>
              <a:outerShdw dist="107763" dir="8100000" algn="ctr" rotWithShape="0">
                <a:schemeClr val="bg2">
                  <a:alpha val="50000"/>
                </a:scheme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5129" name="Freeform 9"/>
            <p:cNvSpPr>
              <a:spLocks/>
            </p:cNvSpPr>
            <p:nvPr/>
          </p:nvSpPr>
          <p:spPr bwMode="auto">
            <a:xfrm>
              <a:off x="423" y="406"/>
              <a:ext cx="517" cy="1498"/>
            </a:xfrm>
            <a:custGeom>
              <a:avLst/>
              <a:gdLst/>
              <a:ahLst/>
              <a:cxnLst>
                <a:cxn ang="0">
                  <a:pos x="482" y="0"/>
                </a:cxn>
                <a:cxn ang="0">
                  <a:pos x="429" y="358"/>
                </a:cxn>
                <a:cxn ang="0">
                  <a:pos x="488" y="546"/>
                </a:cxn>
                <a:cxn ang="0">
                  <a:pos x="517" y="893"/>
                </a:cxn>
                <a:cxn ang="0">
                  <a:pos x="488" y="1069"/>
                </a:cxn>
                <a:cxn ang="0">
                  <a:pos x="194" y="1369"/>
                </a:cxn>
                <a:cxn ang="0">
                  <a:pos x="0" y="1498"/>
                </a:cxn>
              </a:cxnLst>
              <a:rect l="0" t="0" r="r" b="b"/>
              <a:pathLst>
                <a:path w="517" h="1498">
                  <a:moveTo>
                    <a:pt x="482" y="0"/>
                  </a:moveTo>
                  <a:lnTo>
                    <a:pt x="429" y="358"/>
                  </a:lnTo>
                  <a:lnTo>
                    <a:pt x="488" y="546"/>
                  </a:lnTo>
                  <a:lnTo>
                    <a:pt x="517" y="893"/>
                  </a:lnTo>
                  <a:lnTo>
                    <a:pt x="488" y="1069"/>
                  </a:lnTo>
                  <a:lnTo>
                    <a:pt x="194" y="1369"/>
                  </a:lnTo>
                  <a:lnTo>
                    <a:pt x="0" y="1498"/>
                  </a:lnTo>
                </a:path>
              </a:pathLst>
            </a:custGeom>
            <a:noFill/>
            <a:ln w="15875">
              <a:solidFill>
                <a:srgbClr val="B6B6B6"/>
              </a:solidFill>
              <a:round/>
              <a:headEnd/>
              <a:tailEnd/>
            </a:ln>
            <a:effectLst>
              <a:outerShdw dist="107763" dir="8100000" algn="ctr" rotWithShape="0">
                <a:schemeClr val="bg2">
                  <a:alpha val="50000"/>
                </a:scheme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5130" name="Freeform 10"/>
            <p:cNvSpPr>
              <a:spLocks/>
            </p:cNvSpPr>
            <p:nvPr/>
          </p:nvSpPr>
          <p:spPr bwMode="auto">
            <a:xfrm>
              <a:off x="180" y="432"/>
              <a:ext cx="1184" cy="872"/>
            </a:xfrm>
            <a:custGeom>
              <a:avLst/>
              <a:gdLst/>
              <a:ahLst/>
              <a:cxnLst>
                <a:cxn ang="0">
                  <a:pos x="1184" y="0"/>
                </a:cxn>
                <a:cxn ang="0">
                  <a:pos x="1034" y="159"/>
                </a:cxn>
                <a:cxn ang="0">
                  <a:pos x="932" y="328"/>
                </a:cxn>
                <a:cxn ang="0">
                  <a:pos x="731" y="532"/>
                </a:cxn>
                <a:cxn ang="0">
                  <a:pos x="567" y="723"/>
                </a:cxn>
                <a:cxn ang="0">
                  <a:pos x="402" y="858"/>
                </a:cxn>
                <a:cxn ang="0">
                  <a:pos x="0" y="872"/>
                </a:cxn>
              </a:cxnLst>
              <a:rect l="0" t="0" r="r" b="b"/>
              <a:pathLst>
                <a:path w="1184" h="872">
                  <a:moveTo>
                    <a:pt x="1184" y="0"/>
                  </a:moveTo>
                  <a:lnTo>
                    <a:pt x="1034" y="159"/>
                  </a:lnTo>
                  <a:lnTo>
                    <a:pt x="932" y="328"/>
                  </a:lnTo>
                  <a:lnTo>
                    <a:pt x="731" y="532"/>
                  </a:lnTo>
                  <a:lnTo>
                    <a:pt x="567" y="723"/>
                  </a:lnTo>
                  <a:lnTo>
                    <a:pt x="402" y="858"/>
                  </a:lnTo>
                  <a:lnTo>
                    <a:pt x="0" y="872"/>
                  </a:lnTo>
                </a:path>
              </a:pathLst>
            </a:custGeom>
            <a:noFill/>
            <a:ln w="15875">
              <a:solidFill>
                <a:srgbClr val="B6B6B6"/>
              </a:solidFill>
              <a:round/>
              <a:headEnd/>
              <a:tailEnd/>
            </a:ln>
            <a:effectLst>
              <a:outerShdw dist="107763" dir="8100000" algn="ctr" rotWithShape="0">
                <a:schemeClr val="bg2">
                  <a:alpha val="50000"/>
                </a:scheme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5131" name="Freeform 11"/>
            <p:cNvSpPr>
              <a:spLocks/>
            </p:cNvSpPr>
            <p:nvPr/>
          </p:nvSpPr>
          <p:spPr bwMode="auto">
            <a:xfrm>
              <a:off x="282" y="746"/>
              <a:ext cx="1552" cy="236"/>
            </a:xfrm>
            <a:custGeom>
              <a:avLst/>
              <a:gdLst/>
              <a:ahLst/>
              <a:cxnLst>
                <a:cxn ang="0">
                  <a:pos x="1552" y="0"/>
                </a:cxn>
                <a:cxn ang="0">
                  <a:pos x="1193" y="189"/>
                </a:cxn>
                <a:cxn ang="0">
                  <a:pos x="858" y="218"/>
                </a:cxn>
                <a:cxn ang="0">
                  <a:pos x="629" y="206"/>
                </a:cxn>
                <a:cxn ang="0">
                  <a:pos x="306" y="236"/>
                </a:cxn>
                <a:cxn ang="0">
                  <a:pos x="124" y="218"/>
                </a:cxn>
                <a:cxn ang="0">
                  <a:pos x="0" y="206"/>
                </a:cxn>
              </a:cxnLst>
              <a:rect l="0" t="0" r="r" b="b"/>
              <a:pathLst>
                <a:path w="1552" h="236">
                  <a:moveTo>
                    <a:pt x="1552" y="0"/>
                  </a:moveTo>
                  <a:lnTo>
                    <a:pt x="1193" y="189"/>
                  </a:lnTo>
                  <a:lnTo>
                    <a:pt x="858" y="218"/>
                  </a:lnTo>
                  <a:lnTo>
                    <a:pt x="629" y="206"/>
                  </a:lnTo>
                  <a:lnTo>
                    <a:pt x="306" y="236"/>
                  </a:lnTo>
                  <a:lnTo>
                    <a:pt x="124" y="218"/>
                  </a:lnTo>
                  <a:lnTo>
                    <a:pt x="0" y="206"/>
                  </a:lnTo>
                </a:path>
              </a:pathLst>
            </a:custGeom>
            <a:noFill/>
            <a:ln w="15875">
              <a:solidFill>
                <a:srgbClr val="B6B6B6"/>
              </a:solidFill>
              <a:round/>
              <a:headEnd/>
              <a:tailEnd/>
            </a:ln>
            <a:effectLst>
              <a:outerShdw dist="107763" dir="8100000" algn="ctr" rotWithShape="0">
                <a:schemeClr val="bg2">
                  <a:alpha val="50000"/>
                </a:scheme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5132" name="Freeform 12"/>
            <p:cNvSpPr>
              <a:spLocks/>
            </p:cNvSpPr>
            <p:nvPr/>
          </p:nvSpPr>
          <p:spPr bwMode="auto">
            <a:xfrm>
              <a:off x="384" y="432"/>
              <a:ext cx="1296" cy="1056"/>
            </a:xfrm>
            <a:custGeom>
              <a:avLst/>
              <a:gdLst/>
              <a:ahLst/>
              <a:cxnLst>
                <a:cxn ang="0">
                  <a:pos x="1200" y="864"/>
                </a:cxn>
                <a:cxn ang="0">
                  <a:pos x="1248" y="768"/>
                </a:cxn>
                <a:cxn ang="0">
                  <a:pos x="1248" y="720"/>
                </a:cxn>
                <a:cxn ang="0">
                  <a:pos x="1296" y="432"/>
                </a:cxn>
                <a:cxn ang="0">
                  <a:pos x="864" y="144"/>
                </a:cxn>
                <a:cxn ang="0">
                  <a:pos x="480" y="0"/>
                </a:cxn>
                <a:cxn ang="0">
                  <a:pos x="144" y="96"/>
                </a:cxn>
                <a:cxn ang="0">
                  <a:pos x="96" y="384"/>
                </a:cxn>
                <a:cxn ang="0">
                  <a:pos x="0" y="528"/>
                </a:cxn>
                <a:cxn ang="0">
                  <a:pos x="48" y="720"/>
                </a:cxn>
                <a:cxn ang="0">
                  <a:pos x="144" y="864"/>
                </a:cxn>
                <a:cxn ang="0">
                  <a:pos x="288" y="1056"/>
                </a:cxn>
                <a:cxn ang="0">
                  <a:pos x="528" y="1056"/>
                </a:cxn>
                <a:cxn ang="0">
                  <a:pos x="768" y="1008"/>
                </a:cxn>
                <a:cxn ang="0">
                  <a:pos x="960" y="864"/>
                </a:cxn>
                <a:cxn ang="0">
                  <a:pos x="1104" y="672"/>
                </a:cxn>
                <a:cxn ang="0">
                  <a:pos x="1104" y="528"/>
                </a:cxn>
                <a:cxn ang="0">
                  <a:pos x="1008" y="384"/>
                </a:cxn>
                <a:cxn ang="0">
                  <a:pos x="816" y="144"/>
                </a:cxn>
              </a:cxnLst>
              <a:rect l="0" t="0" r="r" b="b"/>
              <a:pathLst>
                <a:path w="1296" h="1056">
                  <a:moveTo>
                    <a:pt x="1200" y="864"/>
                  </a:moveTo>
                  <a:lnTo>
                    <a:pt x="1248" y="768"/>
                  </a:lnTo>
                  <a:lnTo>
                    <a:pt x="1248" y="720"/>
                  </a:lnTo>
                  <a:lnTo>
                    <a:pt x="1296" y="432"/>
                  </a:lnTo>
                  <a:lnTo>
                    <a:pt x="864" y="144"/>
                  </a:lnTo>
                  <a:lnTo>
                    <a:pt x="480" y="0"/>
                  </a:lnTo>
                  <a:lnTo>
                    <a:pt x="144" y="96"/>
                  </a:lnTo>
                  <a:lnTo>
                    <a:pt x="96" y="384"/>
                  </a:lnTo>
                  <a:lnTo>
                    <a:pt x="0" y="528"/>
                  </a:lnTo>
                  <a:lnTo>
                    <a:pt x="48" y="720"/>
                  </a:lnTo>
                  <a:lnTo>
                    <a:pt x="144" y="864"/>
                  </a:lnTo>
                  <a:lnTo>
                    <a:pt x="288" y="1056"/>
                  </a:lnTo>
                  <a:lnTo>
                    <a:pt x="528" y="1056"/>
                  </a:lnTo>
                  <a:lnTo>
                    <a:pt x="768" y="1008"/>
                  </a:lnTo>
                  <a:lnTo>
                    <a:pt x="960" y="864"/>
                  </a:lnTo>
                  <a:lnTo>
                    <a:pt x="1104" y="672"/>
                  </a:lnTo>
                  <a:lnTo>
                    <a:pt x="1104" y="528"/>
                  </a:lnTo>
                  <a:lnTo>
                    <a:pt x="1008" y="384"/>
                  </a:lnTo>
                  <a:lnTo>
                    <a:pt x="816" y="144"/>
                  </a:lnTo>
                </a:path>
              </a:pathLst>
            </a:custGeom>
            <a:noFill/>
            <a:ln w="15875">
              <a:solidFill>
                <a:srgbClr val="B6B6B6"/>
              </a:solidFill>
              <a:round/>
              <a:headEnd/>
              <a:tailEnd/>
            </a:ln>
            <a:effectLst>
              <a:outerShdw dist="107763" dir="8100000" algn="ctr" rotWithShape="0">
                <a:schemeClr val="bg2">
                  <a:alpha val="50000"/>
                </a:scheme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5133" name="Freeform 13"/>
            <p:cNvSpPr>
              <a:spLocks/>
            </p:cNvSpPr>
            <p:nvPr/>
          </p:nvSpPr>
          <p:spPr bwMode="auto">
            <a:xfrm>
              <a:off x="576" y="576"/>
              <a:ext cx="720" cy="768"/>
            </a:xfrm>
            <a:custGeom>
              <a:avLst/>
              <a:gdLst/>
              <a:ahLst/>
              <a:cxnLst>
                <a:cxn ang="0">
                  <a:pos x="624" y="96"/>
                </a:cxn>
                <a:cxn ang="0">
                  <a:pos x="432" y="96"/>
                </a:cxn>
                <a:cxn ang="0">
                  <a:pos x="288" y="0"/>
                </a:cxn>
                <a:cxn ang="0">
                  <a:pos x="192" y="96"/>
                </a:cxn>
                <a:cxn ang="0">
                  <a:pos x="48" y="96"/>
                </a:cxn>
                <a:cxn ang="0">
                  <a:pos x="48" y="240"/>
                </a:cxn>
                <a:cxn ang="0">
                  <a:pos x="0" y="384"/>
                </a:cxn>
                <a:cxn ang="0">
                  <a:pos x="0" y="480"/>
                </a:cxn>
                <a:cxn ang="0">
                  <a:pos x="48" y="624"/>
                </a:cxn>
                <a:cxn ang="0">
                  <a:pos x="192" y="768"/>
                </a:cxn>
                <a:cxn ang="0">
                  <a:pos x="336" y="720"/>
                </a:cxn>
                <a:cxn ang="0">
                  <a:pos x="576" y="720"/>
                </a:cxn>
                <a:cxn ang="0">
                  <a:pos x="624" y="576"/>
                </a:cxn>
                <a:cxn ang="0">
                  <a:pos x="720" y="384"/>
                </a:cxn>
                <a:cxn ang="0">
                  <a:pos x="672" y="240"/>
                </a:cxn>
                <a:cxn ang="0">
                  <a:pos x="624" y="192"/>
                </a:cxn>
                <a:cxn ang="0">
                  <a:pos x="624" y="96"/>
                </a:cxn>
              </a:cxnLst>
              <a:rect l="0" t="0" r="r" b="b"/>
              <a:pathLst>
                <a:path w="720" h="768">
                  <a:moveTo>
                    <a:pt x="624" y="96"/>
                  </a:moveTo>
                  <a:lnTo>
                    <a:pt x="432" y="96"/>
                  </a:lnTo>
                  <a:lnTo>
                    <a:pt x="288" y="0"/>
                  </a:lnTo>
                  <a:lnTo>
                    <a:pt x="192" y="96"/>
                  </a:lnTo>
                  <a:lnTo>
                    <a:pt x="48" y="96"/>
                  </a:lnTo>
                  <a:lnTo>
                    <a:pt x="48" y="240"/>
                  </a:lnTo>
                  <a:lnTo>
                    <a:pt x="0" y="384"/>
                  </a:lnTo>
                  <a:lnTo>
                    <a:pt x="0" y="480"/>
                  </a:lnTo>
                  <a:lnTo>
                    <a:pt x="48" y="624"/>
                  </a:lnTo>
                  <a:lnTo>
                    <a:pt x="192" y="768"/>
                  </a:lnTo>
                  <a:lnTo>
                    <a:pt x="336" y="720"/>
                  </a:lnTo>
                  <a:lnTo>
                    <a:pt x="576" y="720"/>
                  </a:lnTo>
                  <a:lnTo>
                    <a:pt x="624" y="576"/>
                  </a:lnTo>
                  <a:lnTo>
                    <a:pt x="720" y="384"/>
                  </a:lnTo>
                  <a:lnTo>
                    <a:pt x="672" y="240"/>
                  </a:lnTo>
                  <a:lnTo>
                    <a:pt x="624" y="192"/>
                  </a:lnTo>
                  <a:lnTo>
                    <a:pt x="624" y="96"/>
                  </a:lnTo>
                  <a:close/>
                </a:path>
              </a:pathLst>
            </a:custGeom>
            <a:noFill/>
            <a:ln w="15875">
              <a:solidFill>
                <a:srgbClr val="B6B6B6"/>
              </a:solidFill>
              <a:round/>
              <a:headEnd/>
              <a:tailEnd/>
            </a:ln>
            <a:effectLst>
              <a:outerShdw dist="107763" dir="8100000" algn="ctr" rotWithShape="0">
                <a:schemeClr val="bg2">
                  <a:alpha val="50000"/>
                </a:scheme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5134" name="Freeform 14"/>
            <p:cNvSpPr>
              <a:spLocks/>
            </p:cNvSpPr>
            <p:nvPr/>
          </p:nvSpPr>
          <p:spPr bwMode="auto">
            <a:xfrm>
              <a:off x="672" y="720"/>
              <a:ext cx="480" cy="528"/>
            </a:xfrm>
            <a:custGeom>
              <a:avLst/>
              <a:gdLst/>
              <a:ahLst/>
              <a:cxnLst>
                <a:cxn ang="0">
                  <a:pos x="624" y="96"/>
                </a:cxn>
                <a:cxn ang="0">
                  <a:pos x="432" y="96"/>
                </a:cxn>
                <a:cxn ang="0">
                  <a:pos x="288" y="0"/>
                </a:cxn>
                <a:cxn ang="0">
                  <a:pos x="192" y="96"/>
                </a:cxn>
                <a:cxn ang="0">
                  <a:pos x="48" y="96"/>
                </a:cxn>
                <a:cxn ang="0">
                  <a:pos x="48" y="240"/>
                </a:cxn>
                <a:cxn ang="0">
                  <a:pos x="0" y="384"/>
                </a:cxn>
                <a:cxn ang="0">
                  <a:pos x="0" y="480"/>
                </a:cxn>
                <a:cxn ang="0">
                  <a:pos x="48" y="624"/>
                </a:cxn>
                <a:cxn ang="0">
                  <a:pos x="192" y="768"/>
                </a:cxn>
                <a:cxn ang="0">
                  <a:pos x="336" y="720"/>
                </a:cxn>
                <a:cxn ang="0">
                  <a:pos x="576" y="720"/>
                </a:cxn>
                <a:cxn ang="0">
                  <a:pos x="624" y="576"/>
                </a:cxn>
                <a:cxn ang="0">
                  <a:pos x="720" y="384"/>
                </a:cxn>
                <a:cxn ang="0">
                  <a:pos x="672" y="240"/>
                </a:cxn>
                <a:cxn ang="0">
                  <a:pos x="624" y="192"/>
                </a:cxn>
                <a:cxn ang="0">
                  <a:pos x="624" y="96"/>
                </a:cxn>
              </a:cxnLst>
              <a:rect l="0" t="0" r="r" b="b"/>
              <a:pathLst>
                <a:path w="720" h="768">
                  <a:moveTo>
                    <a:pt x="624" y="96"/>
                  </a:moveTo>
                  <a:lnTo>
                    <a:pt x="432" y="96"/>
                  </a:lnTo>
                  <a:lnTo>
                    <a:pt x="288" y="0"/>
                  </a:lnTo>
                  <a:lnTo>
                    <a:pt x="192" y="96"/>
                  </a:lnTo>
                  <a:lnTo>
                    <a:pt x="48" y="96"/>
                  </a:lnTo>
                  <a:lnTo>
                    <a:pt x="48" y="240"/>
                  </a:lnTo>
                  <a:lnTo>
                    <a:pt x="0" y="384"/>
                  </a:lnTo>
                  <a:lnTo>
                    <a:pt x="0" y="480"/>
                  </a:lnTo>
                  <a:lnTo>
                    <a:pt x="48" y="624"/>
                  </a:lnTo>
                  <a:lnTo>
                    <a:pt x="192" y="768"/>
                  </a:lnTo>
                  <a:lnTo>
                    <a:pt x="336" y="720"/>
                  </a:lnTo>
                  <a:lnTo>
                    <a:pt x="576" y="720"/>
                  </a:lnTo>
                  <a:lnTo>
                    <a:pt x="624" y="576"/>
                  </a:lnTo>
                  <a:lnTo>
                    <a:pt x="720" y="384"/>
                  </a:lnTo>
                  <a:lnTo>
                    <a:pt x="672" y="240"/>
                  </a:lnTo>
                  <a:lnTo>
                    <a:pt x="624" y="192"/>
                  </a:lnTo>
                  <a:lnTo>
                    <a:pt x="624" y="96"/>
                  </a:lnTo>
                  <a:close/>
                </a:path>
              </a:pathLst>
            </a:custGeom>
            <a:noFill/>
            <a:ln w="15875">
              <a:solidFill>
                <a:srgbClr val="B6B6B6"/>
              </a:solidFill>
              <a:round/>
              <a:headEnd/>
              <a:tailEnd/>
            </a:ln>
            <a:effectLst>
              <a:outerShdw dist="107763" dir="8100000" algn="ctr" rotWithShape="0">
                <a:schemeClr val="bg2">
                  <a:alpha val="50000"/>
                </a:scheme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5135" name="Freeform 15"/>
            <p:cNvSpPr>
              <a:spLocks/>
            </p:cNvSpPr>
            <p:nvPr/>
          </p:nvSpPr>
          <p:spPr bwMode="auto">
            <a:xfrm>
              <a:off x="768" y="816"/>
              <a:ext cx="288" cy="288"/>
            </a:xfrm>
            <a:custGeom>
              <a:avLst/>
              <a:gdLst/>
              <a:ahLst/>
              <a:cxnLst>
                <a:cxn ang="0">
                  <a:pos x="624" y="96"/>
                </a:cxn>
                <a:cxn ang="0">
                  <a:pos x="432" y="96"/>
                </a:cxn>
                <a:cxn ang="0">
                  <a:pos x="288" y="0"/>
                </a:cxn>
                <a:cxn ang="0">
                  <a:pos x="192" y="96"/>
                </a:cxn>
                <a:cxn ang="0">
                  <a:pos x="48" y="96"/>
                </a:cxn>
                <a:cxn ang="0">
                  <a:pos x="48" y="240"/>
                </a:cxn>
                <a:cxn ang="0">
                  <a:pos x="0" y="384"/>
                </a:cxn>
                <a:cxn ang="0">
                  <a:pos x="0" y="480"/>
                </a:cxn>
                <a:cxn ang="0">
                  <a:pos x="48" y="624"/>
                </a:cxn>
                <a:cxn ang="0">
                  <a:pos x="192" y="768"/>
                </a:cxn>
                <a:cxn ang="0">
                  <a:pos x="336" y="720"/>
                </a:cxn>
                <a:cxn ang="0">
                  <a:pos x="576" y="720"/>
                </a:cxn>
                <a:cxn ang="0">
                  <a:pos x="624" y="576"/>
                </a:cxn>
                <a:cxn ang="0">
                  <a:pos x="720" y="384"/>
                </a:cxn>
                <a:cxn ang="0">
                  <a:pos x="672" y="240"/>
                </a:cxn>
                <a:cxn ang="0">
                  <a:pos x="624" y="192"/>
                </a:cxn>
                <a:cxn ang="0">
                  <a:pos x="624" y="96"/>
                </a:cxn>
              </a:cxnLst>
              <a:rect l="0" t="0" r="r" b="b"/>
              <a:pathLst>
                <a:path w="720" h="768">
                  <a:moveTo>
                    <a:pt x="624" y="96"/>
                  </a:moveTo>
                  <a:lnTo>
                    <a:pt x="432" y="96"/>
                  </a:lnTo>
                  <a:lnTo>
                    <a:pt x="288" y="0"/>
                  </a:lnTo>
                  <a:lnTo>
                    <a:pt x="192" y="96"/>
                  </a:lnTo>
                  <a:lnTo>
                    <a:pt x="48" y="96"/>
                  </a:lnTo>
                  <a:lnTo>
                    <a:pt x="48" y="240"/>
                  </a:lnTo>
                  <a:lnTo>
                    <a:pt x="0" y="384"/>
                  </a:lnTo>
                  <a:lnTo>
                    <a:pt x="0" y="480"/>
                  </a:lnTo>
                  <a:lnTo>
                    <a:pt x="48" y="624"/>
                  </a:lnTo>
                  <a:lnTo>
                    <a:pt x="192" y="768"/>
                  </a:lnTo>
                  <a:lnTo>
                    <a:pt x="336" y="720"/>
                  </a:lnTo>
                  <a:lnTo>
                    <a:pt x="576" y="720"/>
                  </a:lnTo>
                  <a:lnTo>
                    <a:pt x="624" y="576"/>
                  </a:lnTo>
                  <a:lnTo>
                    <a:pt x="720" y="384"/>
                  </a:lnTo>
                  <a:lnTo>
                    <a:pt x="672" y="240"/>
                  </a:lnTo>
                  <a:lnTo>
                    <a:pt x="624" y="192"/>
                  </a:lnTo>
                  <a:lnTo>
                    <a:pt x="624" y="96"/>
                  </a:lnTo>
                  <a:close/>
                </a:path>
              </a:pathLst>
            </a:custGeom>
            <a:noFill/>
            <a:ln w="15875">
              <a:solidFill>
                <a:srgbClr val="B6B6B6"/>
              </a:solidFill>
              <a:round/>
              <a:headEnd/>
              <a:tailEnd/>
            </a:ln>
            <a:effectLst>
              <a:outerShdw dist="107763" dir="8100000" algn="ctr" rotWithShape="0">
                <a:schemeClr val="bg2">
                  <a:alpha val="50000"/>
                </a:scheme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5136" name="Freeform 16"/>
            <p:cNvSpPr>
              <a:spLocks/>
            </p:cNvSpPr>
            <p:nvPr/>
          </p:nvSpPr>
          <p:spPr bwMode="auto">
            <a:xfrm>
              <a:off x="364" y="1170"/>
              <a:ext cx="404" cy="46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16" y="318"/>
                </a:cxn>
                <a:cxn ang="0">
                  <a:pos x="212" y="414"/>
                </a:cxn>
                <a:cxn ang="0">
                  <a:pos x="404" y="462"/>
                </a:cxn>
              </a:cxnLst>
              <a:rect l="0" t="0" r="r" b="b"/>
              <a:pathLst>
                <a:path w="404" h="462">
                  <a:moveTo>
                    <a:pt x="0" y="0"/>
                  </a:moveTo>
                  <a:lnTo>
                    <a:pt x="116" y="318"/>
                  </a:lnTo>
                  <a:lnTo>
                    <a:pt x="212" y="414"/>
                  </a:lnTo>
                  <a:lnTo>
                    <a:pt x="404" y="462"/>
                  </a:lnTo>
                </a:path>
              </a:pathLst>
            </a:custGeom>
            <a:noFill/>
            <a:ln w="15875">
              <a:solidFill>
                <a:srgbClr val="B6B6B6"/>
              </a:solidFill>
              <a:round/>
              <a:headEnd/>
              <a:tailEnd/>
            </a:ln>
            <a:effectLst>
              <a:outerShdw dist="107763" dir="8100000" algn="ctr" rotWithShape="0">
                <a:schemeClr val="bg2">
                  <a:alpha val="50000"/>
                </a:scheme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5137" name="Freeform 17"/>
            <p:cNvSpPr>
              <a:spLocks/>
            </p:cNvSpPr>
            <p:nvPr/>
          </p:nvSpPr>
          <p:spPr bwMode="auto">
            <a:xfrm>
              <a:off x="364" y="1140"/>
              <a:ext cx="212" cy="684"/>
            </a:xfrm>
            <a:custGeom>
              <a:avLst/>
              <a:gdLst/>
              <a:ahLst/>
              <a:cxnLst>
                <a:cxn ang="0">
                  <a:pos x="212" y="684"/>
                </a:cxn>
                <a:cxn ang="0">
                  <a:pos x="68" y="492"/>
                </a:cxn>
                <a:cxn ang="0">
                  <a:pos x="68" y="396"/>
                </a:cxn>
                <a:cxn ang="0">
                  <a:pos x="0" y="0"/>
                </a:cxn>
              </a:cxnLst>
              <a:rect l="0" t="0" r="r" b="b"/>
              <a:pathLst>
                <a:path w="212" h="684">
                  <a:moveTo>
                    <a:pt x="212" y="684"/>
                  </a:moveTo>
                  <a:lnTo>
                    <a:pt x="68" y="492"/>
                  </a:lnTo>
                  <a:lnTo>
                    <a:pt x="68" y="396"/>
                  </a:lnTo>
                  <a:lnTo>
                    <a:pt x="0" y="0"/>
                  </a:lnTo>
                </a:path>
              </a:pathLst>
            </a:custGeom>
            <a:noFill/>
            <a:ln w="15875">
              <a:solidFill>
                <a:srgbClr val="B6B6B6"/>
              </a:solidFill>
              <a:round/>
              <a:headEnd/>
              <a:tailEnd/>
            </a:ln>
            <a:effectLst>
              <a:outerShdw dist="107763" dir="8100000" algn="ctr" rotWithShape="0">
                <a:schemeClr val="bg2">
                  <a:alpha val="50000"/>
                </a:scheme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5138" name="Freeform 18"/>
            <p:cNvSpPr>
              <a:spLocks/>
            </p:cNvSpPr>
            <p:nvPr/>
          </p:nvSpPr>
          <p:spPr bwMode="auto">
            <a:xfrm>
              <a:off x="1344" y="432"/>
              <a:ext cx="480" cy="81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92" y="192"/>
                </a:cxn>
                <a:cxn ang="0">
                  <a:pos x="480" y="336"/>
                </a:cxn>
                <a:cxn ang="0">
                  <a:pos x="336" y="528"/>
                </a:cxn>
                <a:cxn ang="0">
                  <a:pos x="336" y="816"/>
                </a:cxn>
              </a:cxnLst>
              <a:rect l="0" t="0" r="r" b="b"/>
              <a:pathLst>
                <a:path w="480" h="816">
                  <a:moveTo>
                    <a:pt x="0" y="0"/>
                  </a:moveTo>
                  <a:lnTo>
                    <a:pt x="192" y="192"/>
                  </a:lnTo>
                  <a:lnTo>
                    <a:pt x="480" y="336"/>
                  </a:lnTo>
                  <a:lnTo>
                    <a:pt x="336" y="528"/>
                  </a:lnTo>
                  <a:lnTo>
                    <a:pt x="336" y="816"/>
                  </a:lnTo>
                </a:path>
              </a:pathLst>
            </a:custGeom>
            <a:noFill/>
            <a:ln w="15875">
              <a:solidFill>
                <a:srgbClr val="B6B6B6"/>
              </a:solidFill>
              <a:round/>
              <a:headEnd/>
              <a:tailEnd/>
            </a:ln>
            <a:effectLst>
              <a:outerShdw dist="107763" dir="8100000" algn="ctr" rotWithShape="0">
                <a:schemeClr val="bg2">
                  <a:alpha val="50000"/>
                </a:scheme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5139" name="Freeform 19"/>
            <p:cNvSpPr>
              <a:spLocks/>
            </p:cNvSpPr>
            <p:nvPr/>
          </p:nvSpPr>
          <p:spPr bwMode="auto">
            <a:xfrm>
              <a:off x="192" y="624"/>
              <a:ext cx="960" cy="81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88" y="192"/>
                </a:cxn>
                <a:cxn ang="0">
                  <a:pos x="480" y="288"/>
                </a:cxn>
                <a:cxn ang="0">
                  <a:pos x="720" y="336"/>
                </a:cxn>
                <a:cxn ang="0">
                  <a:pos x="816" y="528"/>
                </a:cxn>
                <a:cxn ang="0">
                  <a:pos x="960" y="816"/>
                </a:cxn>
              </a:cxnLst>
              <a:rect l="0" t="0" r="r" b="b"/>
              <a:pathLst>
                <a:path w="960" h="816">
                  <a:moveTo>
                    <a:pt x="0" y="0"/>
                  </a:moveTo>
                  <a:lnTo>
                    <a:pt x="288" y="192"/>
                  </a:lnTo>
                  <a:lnTo>
                    <a:pt x="480" y="288"/>
                  </a:lnTo>
                  <a:lnTo>
                    <a:pt x="720" y="336"/>
                  </a:lnTo>
                  <a:lnTo>
                    <a:pt x="816" y="528"/>
                  </a:lnTo>
                  <a:lnTo>
                    <a:pt x="960" y="816"/>
                  </a:lnTo>
                </a:path>
              </a:pathLst>
            </a:custGeom>
            <a:noFill/>
            <a:ln w="15875">
              <a:solidFill>
                <a:srgbClr val="B6B6B6"/>
              </a:solidFill>
              <a:round/>
              <a:headEnd/>
              <a:tailEnd/>
            </a:ln>
            <a:effectLst>
              <a:outerShdw dist="107763" dir="8100000" algn="ctr" rotWithShape="0">
                <a:schemeClr val="bg2">
                  <a:alpha val="50000"/>
                </a:scheme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5140" name="Freeform 20"/>
            <p:cNvSpPr>
              <a:spLocks/>
            </p:cNvSpPr>
            <p:nvPr/>
          </p:nvSpPr>
          <p:spPr bwMode="auto">
            <a:xfrm>
              <a:off x="336" y="384"/>
              <a:ext cx="816" cy="768"/>
            </a:xfrm>
            <a:custGeom>
              <a:avLst/>
              <a:gdLst/>
              <a:ahLst/>
              <a:cxnLst>
                <a:cxn ang="0">
                  <a:pos x="816" y="0"/>
                </a:cxn>
                <a:cxn ang="0">
                  <a:pos x="624" y="480"/>
                </a:cxn>
                <a:cxn ang="0">
                  <a:pos x="576" y="576"/>
                </a:cxn>
                <a:cxn ang="0">
                  <a:pos x="288" y="768"/>
                </a:cxn>
                <a:cxn ang="0">
                  <a:pos x="0" y="768"/>
                </a:cxn>
              </a:cxnLst>
              <a:rect l="0" t="0" r="r" b="b"/>
              <a:pathLst>
                <a:path w="816" h="768">
                  <a:moveTo>
                    <a:pt x="816" y="0"/>
                  </a:moveTo>
                  <a:lnTo>
                    <a:pt x="624" y="480"/>
                  </a:lnTo>
                  <a:lnTo>
                    <a:pt x="576" y="576"/>
                  </a:lnTo>
                  <a:lnTo>
                    <a:pt x="288" y="768"/>
                  </a:lnTo>
                  <a:lnTo>
                    <a:pt x="0" y="768"/>
                  </a:lnTo>
                </a:path>
              </a:pathLst>
            </a:custGeom>
            <a:noFill/>
            <a:ln w="15875">
              <a:solidFill>
                <a:srgbClr val="B6B6B6"/>
              </a:solidFill>
              <a:round/>
              <a:headEnd/>
              <a:tailEnd/>
            </a:ln>
            <a:effectLst>
              <a:outerShdw dist="107763" dir="8100000" algn="ctr" rotWithShape="0">
                <a:schemeClr val="bg2">
                  <a:alpha val="50000"/>
                </a:scheme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5141" name="Freeform 21"/>
            <p:cNvSpPr>
              <a:spLocks/>
            </p:cNvSpPr>
            <p:nvPr/>
          </p:nvSpPr>
          <p:spPr bwMode="auto">
            <a:xfrm>
              <a:off x="912" y="960"/>
              <a:ext cx="864" cy="14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84" y="144"/>
                </a:cxn>
                <a:cxn ang="0">
                  <a:pos x="864" y="96"/>
                </a:cxn>
              </a:cxnLst>
              <a:rect l="0" t="0" r="r" b="b"/>
              <a:pathLst>
                <a:path w="864" h="144">
                  <a:moveTo>
                    <a:pt x="0" y="0"/>
                  </a:moveTo>
                  <a:lnTo>
                    <a:pt x="384" y="144"/>
                  </a:lnTo>
                  <a:lnTo>
                    <a:pt x="864" y="96"/>
                  </a:lnTo>
                </a:path>
              </a:pathLst>
            </a:custGeom>
            <a:noFill/>
            <a:ln w="15875">
              <a:solidFill>
                <a:srgbClr val="B6B6B6"/>
              </a:solidFill>
              <a:round/>
              <a:headEnd/>
              <a:tailEnd/>
            </a:ln>
            <a:effectLst>
              <a:outerShdw dist="107763" dir="8100000" algn="ctr" rotWithShape="0">
                <a:schemeClr val="bg2">
                  <a:alpha val="50000"/>
                </a:schemeClr>
              </a:outerShdw>
            </a:effectLst>
          </p:spPr>
          <p:txBody>
            <a:bodyPr/>
            <a:lstStyle/>
            <a:p>
              <a:endParaRPr lang="ru-RU"/>
            </a:p>
          </p:txBody>
        </p:sp>
      </p:grpSp>
      <p:pic>
        <p:nvPicPr>
          <p:cNvPr id="5142" name="Picture 22" descr="18009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flipH="1">
            <a:off x="6781800" y="4953000"/>
            <a:ext cx="2057400" cy="1676400"/>
          </a:xfrm>
          <a:prstGeom prst="rect">
            <a:avLst/>
          </a:prstGeom>
          <a:noFill/>
        </p:spPr>
      </p:pic>
      <p:grpSp>
        <p:nvGrpSpPr>
          <p:cNvPr id="3" name="Group 23"/>
          <p:cNvGrpSpPr>
            <a:grpSpLocks/>
          </p:cNvGrpSpPr>
          <p:nvPr/>
        </p:nvGrpSpPr>
        <p:grpSpPr bwMode="auto">
          <a:xfrm>
            <a:off x="0" y="0"/>
            <a:ext cx="9144000" cy="1752600"/>
            <a:chOff x="0" y="1536"/>
            <a:chExt cx="5760" cy="563"/>
          </a:xfrm>
        </p:grpSpPr>
        <p:pic>
          <p:nvPicPr>
            <p:cNvPr id="5144" name="Picture 24" descr="4_1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gray">
            <a:xfrm>
              <a:off x="0" y="1536"/>
              <a:ext cx="5760" cy="563"/>
            </a:xfrm>
            <a:prstGeom prst="rect">
              <a:avLst/>
            </a:prstGeom>
            <a:noFill/>
          </p:spPr>
        </p:pic>
        <p:pic>
          <p:nvPicPr>
            <p:cNvPr id="5145" name="Picture 25" descr="6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gray">
            <a:xfrm>
              <a:off x="5094" y="1536"/>
              <a:ext cx="666" cy="389"/>
            </a:xfrm>
            <a:prstGeom prst="rect">
              <a:avLst/>
            </a:prstGeom>
            <a:noFill/>
          </p:spPr>
        </p:pic>
        <p:pic>
          <p:nvPicPr>
            <p:cNvPr id="5146" name="Picture 26" descr="123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gray">
            <a:xfrm rot="930090">
              <a:off x="48" y="1580"/>
              <a:ext cx="543" cy="241"/>
            </a:xfrm>
            <a:prstGeom prst="rect">
              <a:avLst/>
            </a:prstGeom>
            <a:noFill/>
          </p:spPr>
        </p:pic>
      </p:grpSp>
      <p:pic>
        <p:nvPicPr>
          <p:cNvPr id="5147" name="Picture 27" descr="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gray">
          <a:xfrm>
            <a:off x="0" y="0"/>
            <a:ext cx="1076325" cy="617538"/>
          </a:xfrm>
          <a:prstGeom prst="rect">
            <a:avLst/>
          </a:prstGeom>
          <a:noFill/>
        </p:spPr>
      </p:pic>
      <p:pic>
        <p:nvPicPr>
          <p:cNvPr id="5148" name="Picture 28" descr="Ky3uk"/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219200" y="381000"/>
            <a:ext cx="1019175" cy="1019175"/>
          </a:xfrm>
          <a:prstGeom prst="rect">
            <a:avLst/>
          </a:prstGeom>
          <a:noFill/>
        </p:spPr>
      </p:pic>
      <p:sp>
        <p:nvSpPr>
          <p:cNvPr id="5122" name="Rectangle 2"/>
          <p:cNvSpPr>
            <a:spLocks noGrp="1" noChangeArrowheads="1"/>
          </p:cNvSpPr>
          <p:nvPr>
            <p:ph type="ctrTitle"/>
          </p:nvPr>
        </p:nvSpPr>
        <p:spPr bwMode="auto">
          <a:xfrm>
            <a:off x="685800" y="2133600"/>
            <a:ext cx="7772400" cy="14700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subTitle" idx="1"/>
          </p:nvPr>
        </p:nvSpPr>
        <p:spPr bwMode="auto">
          <a:xfrm>
            <a:off x="1371600" y="4191000"/>
            <a:ext cx="6400800" cy="17526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ctr">
              <a:buFontTx/>
              <a:buNone/>
              <a:defRPr/>
            </a:lvl1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5124" name="Rectangle 4"/>
          <p:cNvSpPr>
            <a:spLocks noGrp="1" noChangeArrowheads="1"/>
          </p:cNvSpPr>
          <p:nvPr>
            <p:ph type="dt" sz="half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125" name="Rectangle 5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126" name="Rectangle 6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4C3F6379-6A69-4D14-8869-533B5CB8DBF3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5149" name="Picture 29" descr="season_2"/>
          <p:cNvPicPr>
            <a:picLocks noChangeAspect="1" noChangeArrowheads="1"/>
          </p:cNvPicPr>
          <p:nvPr/>
        </p:nvPicPr>
        <p:blipFill>
          <a:blip r:embed="rId8" cstate="print"/>
          <a:srcRect l="53087" t="15094" r="12962" b="45284"/>
          <a:stretch>
            <a:fillRect/>
          </a:stretch>
        </p:blipFill>
        <p:spPr bwMode="gray">
          <a:xfrm>
            <a:off x="381000" y="1295400"/>
            <a:ext cx="228600" cy="152400"/>
          </a:xfrm>
          <a:prstGeom prst="rect">
            <a:avLst/>
          </a:prstGeom>
          <a:noFill/>
        </p:spPr>
      </p:pic>
      <p:sp>
        <p:nvSpPr>
          <p:cNvPr id="30" name="Freeform 158"/>
          <p:cNvSpPr>
            <a:spLocks/>
          </p:cNvSpPr>
          <p:nvPr/>
        </p:nvSpPr>
        <p:spPr bwMode="gray">
          <a:xfrm>
            <a:off x="5321300" y="115888"/>
            <a:ext cx="3822700" cy="6765925"/>
          </a:xfrm>
          <a:custGeom>
            <a:avLst/>
            <a:gdLst/>
            <a:ahLst/>
            <a:cxnLst>
              <a:cxn ang="0">
                <a:pos x="882" y="17"/>
              </a:cxn>
              <a:cxn ang="0">
                <a:pos x="2105" y="2560"/>
              </a:cxn>
              <a:cxn ang="0">
                <a:pos x="0" y="4344"/>
              </a:cxn>
              <a:cxn ang="0">
                <a:pos x="1242" y="4352"/>
              </a:cxn>
              <a:cxn ang="0">
                <a:pos x="2336" y="2584"/>
              </a:cxn>
              <a:cxn ang="0">
                <a:pos x="1186" y="0"/>
              </a:cxn>
              <a:cxn ang="0">
                <a:pos x="882" y="17"/>
              </a:cxn>
            </a:cxnLst>
            <a:rect l="0" t="0" r="r" b="b"/>
            <a:pathLst>
              <a:path w="2502" h="4352">
                <a:moveTo>
                  <a:pt x="882" y="17"/>
                </a:moveTo>
                <a:cubicBezTo>
                  <a:pt x="2077" y="287"/>
                  <a:pt x="2361" y="1554"/>
                  <a:pt x="2105" y="2560"/>
                </a:cubicBezTo>
                <a:cubicBezTo>
                  <a:pt x="1849" y="3566"/>
                  <a:pt x="905" y="3993"/>
                  <a:pt x="0" y="4344"/>
                </a:cubicBezTo>
                <a:lnTo>
                  <a:pt x="1242" y="4352"/>
                </a:lnTo>
                <a:cubicBezTo>
                  <a:pt x="1563" y="4096"/>
                  <a:pt x="2205" y="3360"/>
                  <a:pt x="2336" y="2584"/>
                </a:cubicBezTo>
                <a:cubicBezTo>
                  <a:pt x="2468" y="1808"/>
                  <a:pt x="2502" y="416"/>
                  <a:pt x="1186" y="0"/>
                </a:cubicBezTo>
                <a:lnTo>
                  <a:pt x="882" y="17"/>
                </a:lnTo>
                <a:close/>
              </a:path>
            </a:pathLst>
          </a:custGeom>
          <a:gradFill rotWithShape="1">
            <a:gsLst>
              <a:gs pos="0">
                <a:srgbClr val="99FA72">
                  <a:gamma/>
                  <a:tint val="27451"/>
                  <a:invGamma/>
                </a:srgbClr>
              </a:gs>
              <a:gs pos="100000">
                <a:srgbClr val="99FA72"/>
              </a:gs>
            </a:gsLst>
            <a:lin ang="5400000" scaled="1"/>
          </a:gradFill>
          <a:ln w="9525">
            <a:noFill/>
            <a:round/>
            <a:headEnd/>
            <a:tailEnd/>
          </a:ln>
          <a:effectLst/>
          <a:scene3d>
            <a:camera prst="legacyPerspectiveTopRight"/>
            <a:lightRig rig="legacyFlat4" dir="b"/>
          </a:scene3d>
          <a:sp3d extrusionH="354000" prstMaterial="legacyMetal">
            <a:bevelT w="13500" h="13500" prst="angle"/>
            <a:bevelB w="13500" h="13500" prst="angle"/>
            <a:extrusionClr>
              <a:srgbClr val="258F39"/>
            </a:extrusionClr>
          </a:sp3d>
        </p:spPr>
        <p:txBody>
          <a:bodyPr>
            <a:flatTx/>
          </a:bodyPr>
          <a:lstStyle/>
          <a:p>
            <a:endParaRPr lang="ru-RU"/>
          </a:p>
        </p:txBody>
      </p:sp>
      <p:grpSp>
        <p:nvGrpSpPr>
          <p:cNvPr id="31" name="Group 79"/>
          <p:cNvGrpSpPr>
            <a:grpSpLocks/>
          </p:cNvGrpSpPr>
          <p:nvPr/>
        </p:nvGrpSpPr>
        <p:grpSpPr bwMode="auto">
          <a:xfrm>
            <a:off x="755650" y="1196975"/>
            <a:ext cx="7848600" cy="4859338"/>
            <a:chOff x="96" y="509"/>
            <a:chExt cx="5328" cy="3567"/>
          </a:xfrm>
        </p:grpSpPr>
        <p:grpSp>
          <p:nvGrpSpPr>
            <p:cNvPr id="32" name="Group 80"/>
            <p:cNvGrpSpPr>
              <a:grpSpLocks/>
            </p:cNvGrpSpPr>
            <p:nvPr/>
          </p:nvGrpSpPr>
          <p:grpSpPr bwMode="auto">
            <a:xfrm>
              <a:off x="252" y="509"/>
              <a:ext cx="630" cy="3548"/>
              <a:chOff x="252" y="509"/>
              <a:chExt cx="630" cy="3548"/>
            </a:xfrm>
          </p:grpSpPr>
          <p:sp>
            <p:nvSpPr>
              <p:cNvPr id="79" name="Line 81"/>
              <p:cNvSpPr>
                <a:spLocks noChangeShapeType="1"/>
              </p:cNvSpPr>
              <p:nvPr/>
            </p:nvSpPr>
            <p:spPr bwMode="auto">
              <a:xfrm flipV="1">
                <a:off x="252" y="517"/>
                <a:ext cx="0" cy="3528"/>
              </a:xfrm>
              <a:prstGeom prst="line">
                <a:avLst/>
              </a:prstGeom>
              <a:noFill/>
              <a:ln w="12700">
                <a:solidFill>
                  <a:srgbClr val="C0C0C0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0" name="Line 82"/>
              <p:cNvSpPr>
                <a:spLocks noChangeShapeType="1"/>
              </p:cNvSpPr>
              <p:nvPr/>
            </p:nvSpPr>
            <p:spPr bwMode="auto">
              <a:xfrm flipV="1">
                <a:off x="455" y="509"/>
                <a:ext cx="0" cy="3528"/>
              </a:xfrm>
              <a:prstGeom prst="line">
                <a:avLst/>
              </a:prstGeom>
              <a:noFill/>
              <a:ln w="12700">
                <a:solidFill>
                  <a:srgbClr val="C0C0C0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1" name="Line 83"/>
              <p:cNvSpPr>
                <a:spLocks noChangeShapeType="1"/>
              </p:cNvSpPr>
              <p:nvPr/>
            </p:nvSpPr>
            <p:spPr bwMode="auto">
              <a:xfrm flipV="1">
                <a:off x="672" y="528"/>
                <a:ext cx="0" cy="3529"/>
              </a:xfrm>
              <a:prstGeom prst="line">
                <a:avLst/>
              </a:prstGeom>
              <a:noFill/>
              <a:ln w="12700">
                <a:solidFill>
                  <a:srgbClr val="C0C0C0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2" name="Line 84"/>
              <p:cNvSpPr>
                <a:spLocks noChangeShapeType="1"/>
              </p:cNvSpPr>
              <p:nvPr/>
            </p:nvSpPr>
            <p:spPr bwMode="auto">
              <a:xfrm flipV="1">
                <a:off x="882" y="528"/>
                <a:ext cx="0" cy="3528"/>
              </a:xfrm>
              <a:prstGeom prst="line">
                <a:avLst/>
              </a:prstGeom>
              <a:noFill/>
              <a:ln w="12700">
                <a:solidFill>
                  <a:srgbClr val="C0C0C0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33" name="Group 85"/>
            <p:cNvGrpSpPr>
              <a:grpSpLocks/>
            </p:cNvGrpSpPr>
            <p:nvPr/>
          </p:nvGrpSpPr>
          <p:grpSpPr bwMode="auto">
            <a:xfrm rot="5400000">
              <a:off x="1162" y="-387"/>
              <a:ext cx="3195" cy="5328"/>
              <a:chOff x="1636" y="772"/>
              <a:chExt cx="3663" cy="4098"/>
            </a:xfrm>
          </p:grpSpPr>
          <p:grpSp>
            <p:nvGrpSpPr>
              <p:cNvPr id="59" name="Group 86"/>
              <p:cNvGrpSpPr>
                <a:grpSpLocks/>
              </p:cNvGrpSpPr>
              <p:nvPr/>
            </p:nvGrpSpPr>
            <p:grpSpPr bwMode="auto">
              <a:xfrm>
                <a:off x="1636" y="783"/>
                <a:ext cx="734" cy="4087"/>
                <a:chOff x="1636" y="783"/>
                <a:chExt cx="734" cy="4087"/>
              </a:xfrm>
            </p:grpSpPr>
            <p:sp>
              <p:nvSpPr>
                <p:cNvPr id="75" name="Line 87"/>
                <p:cNvSpPr>
                  <a:spLocks noChangeShapeType="1"/>
                </p:cNvSpPr>
                <p:nvPr/>
              </p:nvSpPr>
              <p:spPr bwMode="auto">
                <a:xfrm flipV="1">
                  <a:off x="1636" y="825"/>
                  <a:ext cx="0" cy="4045"/>
                </a:xfrm>
                <a:prstGeom prst="line">
                  <a:avLst/>
                </a:prstGeom>
                <a:noFill/>
                <a:ln w="12700">
                  <a:solidFill>
                    <a:srgbClr val="C0C0C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76" name="Line 88"/>
                <p:cNvSpPr>
                  <a:spLocks noChangeShapeType="1"/>
                </p:cNvSpPr>
                <p:nvPr/>
              </p:nvSpPr>
              <p:spPr bwMode="auto">
                <a:xfrm flipV="1">
                  <a:off x="1882" y="783"/>
                  <a:ext cx="0" cy="4045"/>
                </a:xfrm>
                <a:prstGeom prst="line">
                  <a:avLst/>
                </a:prstGeom>
                <a:noFill/>
                <a:ln w="12700">
                  <a:solidFill>
                    <a:srgbClr val="C0C0C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77" name="Line 89"/>
                <p:cNvSpPr>
                  <a:spLocks noChangeShapeType="1"/>
                </p:cNvSpPr>
                <p:nvPr/>
              </p:nvSpPr>
              <p:spPr bwMode="auto">
                <a:xfrm flipV="1">
                  <a:off x="2124" y="805"/>
                  <a:ext cx="0" cy="4045"/>
                </a:xfrm>
                <a:prstGeom prst="line">
                  <a:avLst/>
                </a:prstGeom>
                <a:noFill/>
                <a:ln w="12700">
                  <a:solidFill>
                    <a:srgbClr val="C0C0C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78" name="Line 90"/>
                <p:cNvSpPr>
                  <a:spLocks noChangeShapeType="1"/>
                </p:cNvSpPr>
                <p:nvPr/>
              </p:nvSpPr>
              <p:spPr bwMode="auto">
                <a:xfrm flipV="1">
                  <a:off x="2370" y="818"/>
                  <a:ext cx="0" cy="4045"/>
                </a:xfrm>
                <a:prstGeom prst="line">
                  <a:avLst/>
                </a:prstGeom>
                <a:noFill/>
                <a:ln w="12700">
                  <a:solidFill>
                    <a:srgbClr val="C0C0C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60" name="Group 91"/>
              <p:cNvGrpSpPr>
                <a:grpSpLocks/>
              </p:cNvGrpSpPr>
              <p:nvPr/>
            </p:nvGrpSpPr>
            <p:grpSpPr bwMode="auto">
              <a:xfrm>
                <a:off x="2606" y="772"/>
                <a:ext cx="734" cy="4087"/>
                <a:chOff x="1636" y="783"/>
                <a:chExt cx="734" cy="4087"/>
              </a:xfrm>
            </p:grpSpPr>
            <p:sp>
              <p:nvSpPr>
                <p:cNvPr id="71" name="Line 92"/>
                <p:cNvSpPr>
                  <a:spLocks noChangeShapeType="1"/>
                </p:cNvSpPr>
                <p:nvPr/>
              </p:nvSpPr>
              <p:spPr bwMode="auto">
                <a:xfrm flipV="1">
                  <a:off x="1636" y="825"/>
                  <a:ext cx="0" cy="4045"/>
                </a:xfrm>
                <a:prstGeom prst="line">
                  <a:avLst/>
                </a:prstGeom>
                <a:noFill/>
                <a:ln w="12700">
                  <a:solidFill>
                    <a:srgbClr val="C0C0C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72" name="Line 93"/>
                <p:cNvSpPr>
                  <a:spLocks noChangeShapeType="1"/>
                </p:cNvSpPr>
                <p:nvPr/>
              </p:nvSpPr>
              <p:spPr bwMode="auto">
                <a:xfrm flipV="1">
                  <a:off x="1882" y="783"/>
                  <a:ext cx="0" cy="4045"/>
                </a:xfrm>
                <a:prstGeom prst="line">
                  <a:avLst/>
                </a:prstGeom>
                <a:noFill/>
                <a:ln w="12700">
                  <a:solidFill>
                    <a:srgbClr val="C0C0C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73" name="Line 94"/>
                <p:cNvSpPr>
                  <a:spLocks noChangeShapeType="1"/>
                </p:cNvSpPr>
                <p:nvPr/>
              </p:nvSpPr>
              <p:spPr bwMode="auto">
                <a:xfrm flipV="1">
                  <a:off x="2124" y="805"/>
                  <a:ext cx="0" cy="4045"/>
                </a:xfrm>
                <a:prstGeom prst="line">
                  <a:avLst/>
                </a:prstGeom>
                <a:noFill/>
                <a:ln w="12700">
                  <a:solidFill>
                    <a:srgbClr val="C0C0C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74" name="Line 95"/>
                <p:cNvSpPr>
                  <a:spLocks noChangeShapeType="1"/>
                </p:cNvSpPr>
                <p:nvPr/>
              </p:nvSpPr>
              <p:spPr bwMode="auto">
                <a:xfrm flipV="1">
                  <a:off x="2370" y="818"/>
                  <a:ext cx="0" cy="4045"/>
                </a:xfrm>
                <a:prstGeom prst="line">
                  <a:avLst/>
                </a:prstGeom>
                <a:noFill/>
                <a:ln w="12700">
                  <a:solidFill>
                    <a:srgbClr val="C0C0C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61" name="Group 96"/>
              <p:cNvGrpSpPr>
                <a:grpSpLocks/>
              </p:cNvGrpSpPr>
              <p:nvPr/>
            </p:nvGrpSpPr>
            <p:grpSpPr bwMode="auto">
              <a:xfrm>
                <a:off x="3595" y="783"/>
                <a:ext cx="734" cy="4087"/>
                <a:chOff x="1636" y="783"/>
                <a:chExt cx="734" cy="4087"/>
              </a:xfrm>
            </p:grpSpPr>
            <p:sp>
              <p:nvSpPr>
                <p:cNvPr id="67" name="Line 97"/>
                <p:cNvSpPr>
                  <a:spLocks noChangeShapeType="1"/>
                </p:cNvSpPr>
                <p:nvPr/>
              </p:nvSpPr>
              <p:spPr bwMode="auto">
                <a:xfrm flipV="1">
                  <a:off x="1636" y="825"/>
                  <a:ext cx="0" cy="4045"/>
                </a:xfrm>
                <a:prstGeom prst="line">
                  <a:avLst/>
                </a:prstGeom>
                <a:noFill/>
                <a:ln w="12700">
                  <a:solidFill>
                    <a:srgbClr val="C0C0C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68" name="Line 98"/>
                <p:cNvSpPr>
                  <a:spLocks noChangeShapeType="1"/>
                </p:cNvSpPr>
                <p:nvPr/>
              </p:nvSpPr>
              <p:spPr bwMode="auto">
                <a:xfrm flipV="1">
                  <a:off x="1882" y="783"/>
                  <a:ext cx="0" cy="4045"/>
                </a:xfrm>
                <a:prstGeom prst="line">
                  <a:avLst/>
                </a:prstGeom>
                <a:noFill/>
                <a:ln w="12700">
                  <a:solidFill>
                    <a:srgbClr val="C0C0C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69" name="Line 99"/>
                <p:cNvSpPr>
                  <a:spLocks noChangeShapeType="1"/>
                </p:cNvSpPr>
                <p:nvPr/>
              </p:nvSpPr>
              <p:spPr bwMode="auto">
                <a:xfrm flipV="1">
                  <a:off x="2124" y="805"/>
                  <a:ext cx="0" cy="4045"/>
                </a:xfrm>
                <a:prstGeom prst="line">
                  <a:avLst/>
                </a:prstGeom>
                <a:noFill/>
                <a:ln w="12700">
                  <a:solidFill>
                    <a:srgbClr val="C0C0C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70" name="Line 100"/>
                <p:cNvSpPr>
                  <a:spLocks noChangeShapeType="1"/>
                </p:cNvSpPr>
                <p:nvPr/>
              </p:nvSpPr>
              <p:spPr bwMode="auto">
                <a:xfrm flipV="1">
                  <a:off x="2370" y="818"/>
                  <a:ext cx="0" cy="4045"/>
                </a:xfrm>
                <a:prstGeom prst="line">
                  <a:avLst/>
                </a:prstGeom>
                <a:noFill/>
                <a:ln w="12700">
                  <a:solidFill>
                    <a:srgbClr val="C0C0C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62" name="Group 101"/>
              <p:cNvGrpSpPr>
                <a:grpSpLocks/>
              </p:cNvGrpSpPr>
              <p:nvPr/>
            </p:nvGrpSpPr>
            <p:grpSpPr bwMode="auto">
              <a:xfrm>
                <a:off x="4565" y="772"/>
                <a:ext cx="734" cy="4087"/>
                <a:chOff x="1636" y="783"/>
                <a:chExt cx="734" cy="4087"/>
              </a:xfrm>
            </p:grpSpPr>
            <p:sp>
              <p:nvSpPr>
                <p:cNvPr id="63" name="Line 102"/>
                <p:cNvSpPr>
                  <a:spLocks noChangeShapeType="1"/>
                </p:cNvSpPr>
                <p:nvPr/>
              </p:nvSpPr>
              <p:spPr bwMode="auto">
                <a:xfrm flipV="1">
                  <a:off x="1636" y="825"/>
                  <a:ext cx="0" cy="4045"/>
                </a:xfrm>
                <a:prstGeom prst="line">
                  <a:avLst/>
                </a:prstGeom>
                <a:noFill/>
                <a:ln w="12700">
                  <a:solidFill>
                    <a:srgbClr val="C0C0C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64" name="Line 103"/>
                <p:cNvSpPr>
                  <a:spLocks noChangeShapeType="1"/>
                </p:cNvSpPr>
                <p:nvPr/>
              </p:nvSpPr>
              <p:spPr bwMode="auto">
                <a:xfrm flipV="1">
                  <a:off x="1882" y="783"/>
                  <a:ext cx="0" cy="4045"/>
                </a:xfrm>
                <a:prstGeom prst="line">
                  <a:avLst/>
                </a:prstGeom>
                <a:noFill/>
                <a:ln w="12700">
                  <a:solidFill>
                    <a:srgbClr val="C0C0C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65" name="Line 104"/>
                <p:cNvSpPr>
                  <a:spLocks noChangeShapeType="1"/>
                </p:cNvSpPr>
                <p:nvPr/>
              </p:nvSpPr>
              <p:spPr bwMode="auto">
                <a:xfrm flipV="1">
                  <a:off x="2124" y="805"/>
                  <a:ext cx="0" cy="4045"/>
                </a:xfrm>
                <a:prstGeom prst="line">
                  <a:avLst/>
                </a:prstGeom>
                <a:noFill/>
                <a:ln w="12700">
                  <a:solidFill>
                    <a:srgbClr val="C0C0C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66" name="Line 105"/>
                <p:cNvSpPr>
                  <a:spLocks noChangeShapeType="1"/>
                </p:cNvSpPr>
                <p:nvPr/>
              </p:nvSpPr>
              <p:spPr bwMode="auto">
                <a:xfrm flipV="1">
                  <a:off x="2370" y="818"/>
                  <a:ext cx="0" cy="4045"/>
                </a:xfrm>
                <a:prstGeom prst="line">
                  <a:avLst/>
                </a:prstGeom>
                <a:noFill/>
                <a:ln w="12700">
                  <a:solidFill>
                    <a:srgbClr val="C0C0C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</p:grpSp>
        </p:grpSp>
        <p:grpSp>
          <p:nvGrpSpPr>
            <p:cNvPr id="34" name="Group 106"/>
            <p:cNvGrpSpPr>
              <a:grpSpLocks/>
            </p:cNvGrpSpPr>
            <p:nvPr/>
          </p:nvGrpSpPr>
          <p:grpSpPr bwMode="auto">
            <a:xfrm>
              <a:off x="1104" y="528"/>
              <a:ext cx="630" cy="3548"/>
              <a:chOff x="252" y="509"/>
              <a:chExt cx="630" cy="3548"/>
            </a:xfrm>
          </p:grpSpPr>
          <p:sp>
            <p:nvSpPr>
              <p:cNvPr id="55" name="Line 107"/>
              <p:cNvSpPr>
                <a:spLocks noChangeShapeType="1"/>
              </p:cNvSpPr>
              <p:nvPr/>
            </p:nvSpPr>
            <p:spPr bwMode="auto">
              <a:xfrm flipV="1">
                <a:off x="252" y="517"/>
                <a:ext cx="0" cy="3528"/>
              </a:xfrm>
              <a:prstGeom prst="line">
                <a:avLst/>
              </a:prstGeom>
              <a:noFill/>
              <a:ln w="12700">
                <a:solidFill>
                  <a:srgbClr val="C0C0C0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6" name="Line 108"/>
              <p:cNvSpPr>
                <a:spLocks noChangeShapeType="1"/>
              </p:cNvSpPr>
              <p:nvPr/>
            </p:nvSpPr>
            <p:spPr bwMode="auto">
              <a:xfrm flipV="1">
                <a:off x="455" y="509"/>
                <a:ext cx="0" cy="3528"/>
              </a:xfrm>
              <a:prstGeom prst="line">
                <a:avLst/>
              </a:prstGeom>
              <a:noFill/>
              <a:ln w="12700">
                <a:solidFill>
                  <a:srgbClr val="C0C0C0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7" name="Line 109"/>
              <p:cNvSpPr>
                <a:spLocks noChangeShapeType="1"/>
              </p:cNvSpPr>
              <p:nvPr/>
            </p:nvSpPr>
            <p:spPr bwMode="auto">
              <a:xfrm flipV="1">
                <a:off x="672" y="528"/>
                <a:ext cx="0" cy="3529"/>
              </a:xfrm>
              <a:prstGeom prst="line">
                <a:avLst/>
              </a:prstGeom>
              <a:noFill/>
              <a:ln w="12700">
                <a:solidFill>
                  <a:srgbClr val="C0C0C0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8" name="Line 110"/>
              <p:cNvSpPr>
                <a:spLocks noChangeShapeType="1"/>
              </p:cNvSpPr>
              <p:nvPr/>
            </p:nvSpPr>
            <p:spPr bwMode="auto">
              <a:xfrm flipV="1">
                <a:off x="882" y="528"/>
                <a:ext cx="0" cy="3528"/>
              </a:xfrm>
              <a:prstGeom prst="line">
                <a:avLst/>
              </a:prstGeom>
              <a:noFill/>
              <a:ln w="12700">
                <a:solidFill>
                  <a:srgbClr val="C0C0C0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35" name="Group 111"/>
            <p:cNvGrpSpPr>
              <a:grpSpLocks/>
            </p:cNvGrpSpPr>
            <p:nvPr/>
          </p:nvGrpSpPr>
          <p:grpSpPr bwMode="auto">
            <a:xfrm>
              <a:off x="1968" y="528"/>
              <a:ext cx="630" cy="3548"/>
              <a:chOff x="252" y="509"/>
              <a:chExt cx="630" cy="3548"/>
            </a:xfrm>
          </p:grpSpPr>
          <p:sp>
            <p:nvSpPr>
              <p:cNvPr id="51" name="Line 112"/>
              <p:cNvSpPr>
                <a:spLocks noChangeShapeType="1"/>
              </p:cNvSpPr>
              <p:nvPr/>
            </p:nvSpPr>
            <p:spPr bwMode="auto">
              <a:xfrm flipV="1">
                <a:off x="252" y="517"/>
                <a:ext cx="0" cy="3528"/>
              </a:xfrm>
              <a:prstGeom prst="line">
                <a:avLst/>
              </a:prstGeom>
              <a:noFill/>
              <a:ln w="12700">
                <a:solidFill>
                  <a:srgbClr val="C0C0C0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2" name="Line 113"/>
              <p:cNvSpPr>
                <a:spLocks noChangeShapeType="1"/>
              </p:cNvSpPr>
              <p:nvPr/>
            </p:nvSpPr>
            <p:spPr bwMode="auto">
              <a:xfrm flipV="1">
                <a:off x="455" y="509"/>
                <a:ext cx="0" cy="3528"/>
              </a:xfrm>
              <a:prstGeom prst="line">
                <a:avLst/>
              </a:prstGeom>
              <a:noFill/>
              <a:ln w="12700">
                <a:solidFill>
                  <a:srgbClr val="C0C0C0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3" name="Line 114"/>
              <p:cNvSpPr>
                <a:spLocks noChangeShapeType="1"/>
              </p:cNvSpPr>
              <p:nvPr/>
            </p:nvSpPr>
            <p:spPr bwMode="auto">
              <a:xfrm flipV="1">
                <a:off x="672" y="528"/>
                <a:ext cx="0" cy="3529"/>
              </a:xfrm>
              <a:prstGeom prst="line">
                <a:avLst/>
              </a:prstGeom>
              <a:noFill/>
              <a:ln w="12700">
                <a:solidFill>
                  <a:srgbClr val="C0C0C0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4" name="Line 115"/>
              <p:cNvSpPr>
                <a:spLocks noChangeShapeType="1"/>
              </p:cNvSpPr>
              <p:nvPr/>
            </p:nvSpPr>
            <p:spPr bwMode="auto">
              <a:xfrm flipV="1">
                <a:off x="882" y="528"/>
                <a:ext cx="0" cy="3528"/>
              </a:xfrm>
              <a:prstGeom prst="line">
                <a:avLst/>
              </a:prstGeom>
              <a:noFill/>
              <a:ln w="12700">
                <a:solidFill>
                  <a:srgbClr val="C0C0C0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36" name="Group 116"/>
            <p:cNvGrpSpPr>
              <a:grpSpLocks/>
            </p:cNvGrpSpPr>
            <p:nvPr/>
          </p:nvGrpSpPr>
          <p:grpSpPr bwMode="auto">
            <a:xfrm>
              <a:off x="2832" y="528"/>
              <a:ext cx="630" cy="3548"/>
              <a:chOff x="252" y="509"/>
              <a:chExt cx="630" cy="3548"/>
            </a:xfrm>
          </p:grpSpPr>
          <p:sp>
            <p:nvSpPr>
              <p:cNvPr id="47" name="Line 117"/>
              <p:cNvSpPr>
                <a:spLocks noChangeShapeType="1"/>
              </p:cNvSpPr>
              <p:nvPr/>
            </p:nvSpPr>
            <p:spPr bwMode="auto">
              <a:xfrm flipV="1">
                <a:off x="252" y="517"/>
                <a:ext cx="0" cy="3528"/>
              </a:xfrm>
              <a:prstGeom prst="line">
                <a:avLst/>
              </a:prstGeom>
              <a:noFill/>
              <a:ln w="12700">
                <a:solidFill>
                  <a:srgbClr val="C0C0C0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8" name="Line 118"/>
              <p:cNvSpPr>
                <a:spLocks noChangeShapeType="1"/>
              </p:cNvSpPr>
              <p:nvPr/>
            </p:nvSpPr>
            <p:spPr bwMode="auto">
              <a:xfrm flipV="1">
                <a:off x="455" y="509"/>
                <a:ext cx="0" cy="3528"/>
              </a:xfrm>
              <a:prstGeom prst="line">
                <a:avLst/>
              </a:prstGeom>
              <a:noFill/>
              <a:ln w="12700">
                <a:solidFill>
                  <a:srgbClr val="C0C0C0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9" name="Line 119"/>
              <p:cNvSpPr>
                <a:spLocks noChangeShapeType="1"/>
              </p:cNvSpPr>
              <p:nvPr/>
            </p:nvSpPr>
            <p:spPr bwMode="auto">
              <a:xfrm flipV="1">
                <a:off x="672" y="528"/>
                <a:ext cx="0" cy="3529"/>
              </a:xfrm>
              <a:prstGeom prst="line">
                <a:avLst/>
              </a:prstGeom>
              <a:noFill/>
              <a:ln w="12700">
                <a:solidFill>
                  <a:srgbClr val="C0C0C0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0" name="Line 120"/>
              <p:cNvSpPr>
                <a:spLocks noChangeShapeType="1"/>
              </p:cNvSpPr>
              <p:nvPr/>
            </p:nvSpPr>
            <p:spPr bwMode="auto">
              <a:xfrm flipV="1">
                <a:off x="882" y="528"/>
                <a:ext cx="0" cy="3528"/>
              </a:xfrm>
              <a:prstGeom prst="line">
                <a:avLst/>
              </a:prstGeom>
              <a:noFill/>
              <a:ln w="12700">
                <a:solidFill>
                  <a:srgbClr val="C0C0C0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37" name="Group 121"/>
            <p:cNvGrpSpPr>
              <a:grpSpLocks/>
            </p:cNvGrpSpPr>
            <p:nvPr/>
          </p:nvGrpSpPr>
          <p:grpSpPr bwMode="auto">
            <a:xfrm>
              <a:off x="3659" y="528"/>
              <a:ext cx="630" cy="3548"/>
              <a:chOff x="252" y="509"/>
              <a:chExt cx="630" cy="3548"/>
            </a:xfrm>
          </p:grpSpPr>
          <p:sp>
            <p:nvSpPr>
              <p:cNvPr id="43" name="Line 122"/>
              <p:cNvSpPr>
                <a:spLocks noChangeShapeType="1"/>
              </p:cNvSpPr>
              <p:nvPr/>
            </p:nvSpPr>
            <p:spPr bwMode="auto">
              <a:xfrm flipV="1">
                <a:off x="252" y="517"/>
                <a:ext cx="0" cy="3528"/>
              </a:xfrm>
              <a:prstGeom prst="line">
                <a:avLst/>
              </a:prstGeom>
              <a:noFill/>
              <a:ln w="12700">
                <a:solidFill>
                  <a:srgbClr val="C0C0C0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4" name="Line 123"/>
              <p:cNvSpPr>
                <a:spLocks noChangeShapeType="1"/>
              </p:cNvSpPr>
              <p:nvPr/>
            </p:nvSpPr>
            <p:spPr bwMode="auto">
              <a:xfrm flipV="1">
                <a:off x="455" y="509"/>
                <a:ext cx="0" cy="3528"/>
              </a:xfrm>
              <a:prstGeom prst="line">
                <a:avLst/>
              </a:prstGeom>
              <a:noFill/>
              <a:ln w="12700">
                <a:solidFill>
                  <a:srgbClr val="C0C0C0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5" name="Line 124"/>
              <p:cNvSpPr>
                <a:spLocks noChangeShapeType="1"/>
              </p:cNvSpPr>
              <p:nvPr/>
            </p:nvSpPr>
            <p:spPr bwMode="auto">
              <a:xfrm flipV="1">
                <a:off x="672" y="528"/>
                <a:ext cx="0" cy="3529"/>
              </a:xfrm>
              <a:prstGeom prst="line">
                <a:avLst/>
              </a:prstGeom>
              <a:noFill/>
              <a:ln w="12700">
                <a:solidFill>
                  <a:srgbClr val="C0C0C0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6" name="Line 125"/>
              <p:cNvSpPr>
                <a:spLocks noChangeShapeType="1"/>
              </p:cNvSpPr>
              <p:nvPr/>
            </p:nvSpPr>
            <p:spPr bwMode="auto">
              <a:xfrm flipV="1">
                <a:off x="882" y="528"/>
                <a:ext cx="0" cy="3528"/>
              </a:xfrm>
              <a:prstGeom prst="line">
                <a:avLst/>
              </a:prstGeom>
              <a:noFill/>
              <a:ln w="12700">
                <a:solidFill>
                  <a:srgbClr val="C0C0C0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38" name="Group 126"/>
            <p:cNvGrpSpPr>
              <a:grpSpLocks/>
            </p:cNvGrpSpPr>
            <p:nvPr/>
          </p:nvGrpSpPr>
          <p:grpSpPr bwMode="auto">
            <a:xfrm>
              <a:off x="4505" y="528"/>
              <a:ext cx="630" cy="3548"/>
              <a:chOff x="252" y="509"/>
              <a:chExt cx="630" cy="3548"/>
            </a:xfrm>
          </p:grpSpPr>
          <p:sp>
            <p:nvSpPr>
              <p:cNvPr id="39" name="Line 127"/>
              <p:cNvSpPr>
                <a:spLocks noChangeShapeType="1"/>
              </p:cNvSpPr>
              <p:nvPr/>
            </p:nvSpPr>
            <p:spPr bwMode="auto">
              <a:xfrm flipV="1">
                <a:off x="252" y="517"/>
                <a:ext cx="0" cy="3528"/>
              </a:xfrm>
              <a:prstGeom prst="line">
                <a:avLst/>
              </a:prstGeom>
              <a:noFill/>
              <a:ln w="12700">
                <a:solidFill>
                  <a:srgbClr val="C0C0C0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0" name="Line 128"/>
              <p:cNvSpPr>
                <a:spLocks noChangeShapeType="1"/>
              </p:cNvSpPr>
              <p:nvPr/>
            </p:nvSpPr>
            <p:spPr bwMode="auto">
              <a:xfrm flipV="1">
                <a:off x="455" y="509"/>
                <a:ext cx="0" cy="3528"/>
              </a:xfrm>
              <a:prstGeom prst="line">
                <a:avLst/>
              </a:prstGeom>
              <a:noFill/>
              <a:ln w="12700">
                <a:solidFill>
                  <a:srgbClr val="C0C0C0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1" name="Line 129"/>
              <p:cNvSpPr>
                <a:spLocks noChangeShapeType="1"/>
              </p:cNvSpPr>
              <p:nvPr/>
            </p:nvSpPr>
            <p:spPr bwMode="auto">
              <a:xfrm flipV="1">
                <a:off x="672" y="528"/>
                <a:ext cx="0" cy="3529"/>
              </a:xfrm>
              <a:prstGeom prst="line">
                <a:avLst/>
              </a:prstGeom>
              <a:noFill/>
              <a:ln w="12700">
                <a:solidFill>
                  <a:srgbClr val="C0C0C0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2" name="Line 130"/>
              <p:cNvSpPr>
                <a:spLocks noChangeShapeType="1"/>
              </p:cNvSpPr>
              <p:nvPr/>
            </p:nvSpPr>
            <p:spPr bwMode="auto">
              <a:xfrm flipV="1">
                <a:off x="882" y="528"/>
                <a:ext cx="0" cy="3528"/>
              </a:xfrm>
              <a:prstGeom prst="line">
                <a:avLst/>
              </a:prstGeom>
              <a:noFill/>
              <a:ln w="12700">
                <a:solidFill>
                  <a:srgbClr val="C0C0C0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</p:grpSp>
      </p:grpSp>
      <p:pic>
        <p:nvPicPr>
          <p:cNvPr id="83" name="Picture 77" descr="b699cfd5b71900647f3ef56417be1aa7"/>
          <p:cNvPicPr>
            <a:picLocks noChangeAspect="1" noChangeArrowheads="1" noCrop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50825" y="5461000"/>
            <a:ext cx="865188" cy="865188"/>
          </a:xfrm>
          <a:prstGeom prst="rect">
            <a:avLst/>
          </a:prstGeom>
          <a:noFill/>
        </p:spPr>
      </p:pic>
      <p:pic>
        <p:nvPicPr>
          <p:cNvPr id="84" name="Picture 153" descr="j0152694"/>
          <p:cNvPicPr preferRelativeResize="0">
            <a:picLocks noChangeArrowheads="1" noChangeShapeType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7885113" y="115888"/>
            <a:ext cx="720725" cy="720725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51098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7367BA2-55DD-445C-94AB-2BB94F38D4E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8170056"/>
      </p:ext>
    </p:extLst>
  </p:cSld>
  <p:clrMapOvr>
    <a:masterClrMapping/>
  </p:clrMapOvr>
  <p:transition>
    <p:blinds dir="vert"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8070F08-BD50-4F41-879D-7031CD79F3D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02270643"/>
      </p:ext>
    </p:extLst>
  </p:cSld>
  <p:clrMapOvr>
    <a:masterClrMapping/>
  </p:clrMapOvr>
  <p:transition>
    <p:blinds dir="vert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4323DFE-759B-4CDE-936B-492C103BD17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11843423"/>
      </p:ext>
    </p:extLst>
  </p:cSld>
  <p:clrMapOvr>
    <a:masterClrMapping/>
  </p:clrMapOvr>
  <p:transition>
    <p:blinds dir="vert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48AC183-A8F1-4B75-8420-91CA0503B1E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33263624"/>
      </p:ext>
    </p:extLst>
  </p:cSld>
  <p:clrMapOvr>
    <a:masterClrMapping/>
  </p:clrMapOvr>
  <p:transition>
    <p:blinds dir="vert"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8855A5B-0FC2-49F3-B618-7E32B79AF3B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87804401"/>
      </p:ext>
    </p:extLst>
  </p:cSld>
  <p:clrMapOvr>
    <a:masterClrMapping/>
  </p:clrMapOvr>
  <p:transition>
    <p:blinds dir="vert"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59BD2CB-EA3E-49EF-A14C-2193B7E880A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2320019"/>
      </p:ext>
    </p:extLst>
  </p:cSld>
  <p:clrMapOvr>
    <a:masterClrMapping/>
  </p:clrMapOvr>
  <p:transition>
    <p:blinds dir="vert"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77AC01E-D2D5-45FF-9729-FF3082BA9B4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69056875"/>
      </p:ext>
    </p:extLst>
  </p:cSld>
  <p:clrMapOvr>
    <a:masterClrMapping/>
  </p:clrMapOvr>
  <p:transition>
    <p:blinds dir="vert"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7E569C4-6E14-495A-A022-63D65F39867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7551450"/>
      </p:ext>
    </p:extLst>
  </p:cSld>
  <p:clrMapOvr>
    <a:masterClrMapping/>
  </p:clrMapOvr>
  <p:transition>
    <p:blinds dir="vert"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920F8E5-110A-4000-B7CD-6A92E617325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2054258"/>
      </p:ext>
    </p:extLst>
  </p:cSld>
  <p:clrMapOvr>
    <a:masterClrMapping/>
  </p:clrMapOvr>
  <p:transition>
    <p:blinds dir="vert"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CD77118-967F-4B08-8EFC-E6DC4F13567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83092975"/>
      </p:ext>
    </p:extLst>
  </p:cSld>
  <p:clrMapOvr>
    <a:masterClrMapping/>
  </p:clrMapOvr>
  <p:transition>
    <p:blinds dir="vert"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image" Target="../media/image5.emf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008A00"/>
            </a:gs>
            <a:gs pos="100000">
              <a:schemeClr val="bg1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34ED1432-5A01-4EC5-93D5-25E3F48F17DF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Group 7"/>
          <p:cNvGrpSpPr>
            <a:grpSpLocks/>
          </p:cNvGrpSpPr>
          <p:nvPr/>
        </p:nvGrpSpPr>
        <p:grpSpPr bwMode="auto">
          <a:xfrm>
            <a:off x="152400" y="152400"/>
            <a:ext cx="1905000" cy="1219200"/>
            <a:chOff x="180" y="384"/>
            <a:chExt cx="1654" cy="1520"/>
          </a:xfrm>
        </p:grpSpPr>
        <p:sp>
          <p:nvSpPr>
            <p:cNvPr id="1032" name="Freeform 8"/>
            <p:cNvSpPr>
              <a:spLocks/>
            </p:cNvSpPr>
            <p:nvPr/>
          </p:nvSpPr>
          <p:spPr bwMode="auto">
            <a:xfrm>
              <a:off x="432" y="432"/>
              <a:ext cx="1392" cy="86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88" y="384"/>
                </a:cxn>
                <a:cxn ang="0">
                  <a:pos x="768" y="720"/>
                </a:cxn>
                <a:cxn ang="0">
                  <a:pos x="1008" y="864"/>
                </a:cxn>
                <a:cxn ang="0">
                  <a:pos x="1392" y="816"/>
                </a:cxn>
              </a:cxnLst>
              <a:rect l="0" t="0" r="r" b="b"/>
              <a:pathLst>
                <a:path w="1392" h="864">
                  <a:moveTo>
                    <a:pt x="0" y="0"/>
                  </a:moveTo>
                  <a:lnTo>
                    <a:pt x="288" y="384"/>
                  </a:lnTo>
                  <a:lnTo>
                    <a:pt x="768" y="720"/>
                  </a:lnTo>
                  <a:lnTo>
                    <a:pt x="1008" y="864"/>
                  </a:lnTo>
                  <a:lnTo>
                    <a:pt x="1392" y="816"/>
                  </a:lnTo>
                </a:path>
              </a:pathLst>
            </a:custGeom>
            <a:noFill/>
            <a:ln w="15875">
              <a:solidFill>
                <a:srgbClr val="B6B6B6"/>
              </a:solidFill>
              <a:round/>
              <a:headEnd/>
              <a:tailEnd/>
            </a:ln>
            <a:effectLst>
              <a:outerShdw dist="107763" dir="8100000" algn="ctr" rotWithShape="0">
                <a:schemeClr val="bg2">
                  <a:alpha val="50000"/>
                </a:scheme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033" name="Freeform 9"/>
            <p:cNvSpPr>
              <a:spLocks/>
            </p:cNvSpPr>
            <p:nvPr/>
          </p:nvSpPr>
          <p:spPr bwMode="auto">
            <a:xfrm>
              <a:off x="423" y="406"/>
              <a:ext cx="517" cy="1498"/>
            </a:xfrm>
            <a:custGeom>
              <a:avLst/>
              <a:gdLst/>
              <a:ahLst/>
              <a:cxnLst>
                <a:cxn ang="0">
                  <a:pos x="482" y="0"/>
                </a:cxn>
                <a:cxn ang="0">
                  <a:pos x="429" y="358"/>
                </a:cxn>
                <a:cxn ang="0">
                  <a:pos x="488" y="546"/>
                </a:cxn>
                <a:cxn ang="0">
                  <a:pos x="517" y="893"/>
                </a:cxn>
                <a:cxn ang="0">
                  <a:pos x="488" y="1069"/>
                </a:cxn>
                <a:cxn ang="0">
                  <a:pos x="194" y="1369"/>
                </a:cxn>
                <a:cxn ang="0">
                  <a:pos x="0" y="1498"/>
                </a:cxn>
              </a:cxnLst>
              <a:rect l="0" t="0" r="r" b="b"/>
              <a:pathLst>
                <a:path w="517" h="1498">
                  <a:moveTo>
                    <a:pt x="482" y="0"/>
                  </a:moveTo>
                  <a:lnTo>
                    <a:pt x="429" y="358"/>
                  </a:lnTo>
                  <a:lnTo>
                    <a:pt x="488" y="546"/>
                  </a:lnTo>
                  <a:lnTo>
                    <a:pt x="517" y="893"/>
                  </a:lnTo>
                  <a:lnTo>
                    <a:pt x="488" y="1069"/>
                  </a:lnTo>
                  <a:lnTo>
                    <a:pt x="194" y="1369"/>
                  </a:lnTo>
                  <a:lnTo>
                    <a:pt x="0" y="1498"/>
                  </a:lnTo>
                </a:path>
              </a:pathLst>
            </a:custGeom>
            <a:noFill/>
            <a:ln w="15875">
              <a:solidFill>
                <a:srgbClr val="B6B6B6"/>
              </a:solidFill>
              <a:round/>
              <a:headEnd/>
              <a:tailEnd/>
            </a:ln>
            <a:effectLst>
              <a:outerShdw dist="107763" dir="8100000" algn="ctr" rotWithShape="0">
                <a:schemeClr val="bg2">
                  <a:alpha val="50000"/>
                </a:scheme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034" name="Freeform 10"/>
            <p:cNvSpPr>
              <a:spLocks/>
            </p:cNvSpPr>
            <p:nvPr/>
          </p:nvSpPr>
          <p:spPr bwMode="auto">
            <a:xfrm>
              <a:off x="180" y="432"/>
              <a:ext cx="1184" cy="872"/>
            </a:xfrm>
            <a:custGeom>
              <a:avLst/>
              <a:gdLst/>
              <a:ahLst/>
              <a:cxnLst>
                <a:cxn ang="0">
                  <a:pos x="1184" y="0"/>
                </a:cxn>
                <a:cxn ang="0">
                  <a:pos x="1034" y="159"/>
                </a:cxn>
                <a:cxn ang="0">
                  <a:pos x="932" y="328"/>
                </a:cxn>
                <a:cxn ang="0">
                  <a:pos x="731" y="532"/>
                </a:cxn>
                <a:cxn ang="0">
                  <a:pos x="567" y="723"/>
                </a:cxn>
                <a:cxn ang="0">
                  <a:pos x="402" y="858"/>
                </a:cxn>
                <a:cxn ang="0">
                  <a:pos x="0" y="872"/>
                </a:cxn>
              </a:cxnLst>
              <a:rect l="0" t="0" r="r" b="b"/>
              <a:pathLst>
                <a:path w="1184" h="872">
                  <a:moveTo>
                    <a:pt x="1184" y="0"/>
                  </a:moveTo>
                  <a:lnTo>
                    <a:pt x="1034" y="159"/>
                  </a:lnTo>
                  <a:lnTo>
                    <a:pt x="932" y="328"/>
                  </a:lnTo>
                  <a:lnTo>
                    <a:pt x="731" y="532"/>
                  </a:lnTo>
                  <a:lnTo>
                    <a:pt x="567" y="723"/>
                  </a:lnTo>
                  <a:lnTo>
                    <a:pt x="402" y="858"/>
                  </a:lnTo>
                  <a:lnTo>
                    <a:pt x="0" y="872"/>
                  </a:lnTo>
                </a:path>
              </a:pathLst>
            </a:custGeom>
            <a:noFill/>
            <a:ln w="15875">
              <a:solidFill>
                <a:srgbClr val="B6B6B6"/>
              </a:solidFill>
              <a:round/>
              <a:headEnd/>
              <a:tailEnd/>
            </a:ln>
            <a:effectLst>
              <a:outerShdw dist="107763" dir="8100000" algn="ctr" rotWithShape="0">
                <a:schemeClr val="bg2">
                  <a:alpha val="50000"/>
                </a:scheme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035" name="Freeform 11"/>
            <p:cNvSpPr>
              <a:spLocks/>
            </p:cNvSpPr>
            <p:nvPr/>
          </p:nvSpPr>
          <p:spPr bwMode="auto">
            <a:xfrm>
              <a:off x="282" y="746"/>
              <a:ext cx="1552" cy="236"/>
            </a:xfrm>
            <a:custGeom>
              <a:avLst/>
              <a:gdLst/>
              <a:ahLst/>
              <a:cxnLst>
                <a:cxn ang="0">
                  <a:pos x="1552" y="0"/>
                </a:cxn>
                <a:cxn ang="0">
                  <a:pos x="1193" y="189"/>
                </a:cxn>
                <a:cxn ang="0">
                  <a:pos x="858" y="218"/>
                </a:cxn>
                <a:cxn ang="0">
                  <a:pos x="629" y="206"/>
                </a:cxn>
                <a:cxn ang="0">
                  <a:pos x="306" y="236"/>
                </a:cxn>
                <a:cxn ang="0">
                  <a:pos x="124" y="218"/>
                </a:cxn>
                <a:cxn ang="0">
                  <a:pos x="0" y="206"/>
                </a:cxn>
              </a:cxnLst>
              <a:rect l="0" t="0" r="r" b="b"/>
              <a:pathLst>
                <a:path w="1552" h="236">
                  <a:moveTo>
                    <a:pt x="1552" y="0"/>
                  </a:moveTo>
                  <a:lnTo>
                    <a:pt x="1193" y="189"/>
                  </a:lnTo>
                  <a:lnTo>
                    <a:pt x="858" y="218"/>
                  </a:lnTo>
                  <a:lnTo>
                    <a:pt x="629" y="206"/>
                  </a:lnTo>
                  <a:lnTo>
                    <a:pt x="306" y="236"/>
                  </a:lnTo>
                  <a:lnTo>
                    <a:pt x="124" y="218"/>
                  </a:lnTo>
                  <a:lnTo>
                    <a:pt x="0" y="206"/>
                  </a:lnTo>
                </a:path>
              </a:pathLst>
            </a:custGeom>
            <a:noFill/>
            <a:ln w="15875">
              <a:solidFill>
                <a:srgbClr val="B6B6B6"/>
              </a:solidFill>
              <a:round/>
              <a:headEnd/>
              <a:tailEnd/>
            </a:ln>
            <a:effectLst>
              <a:outerShdw dist="107763" dir="8100000" algn="ctr" rotWithShape="0">
                <a:schemeClr val="bg2">
                  <a:alpha val="50000"/>
                </a:scheme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036" name="Freeform 12"/>
            <p:cNvSpPr>
              <a:spLocks/>
            </p:cNvSpPr>
            <p:nvPr/>
          </p:nvSpPr>
          <p:spPr bwMode="auto">
            <a:xfrm>
              <a:off x="384" y="432"/>
              <a:ext cx="1296" cy="1056"/>
            </a:xfrm>
            <a:custGeom>
              <a:avLst/>
              <a:gdLst/>
              <a:ahLst/>
              <a:cxnLst>
                <a:cxn ang="0">
                  <a:pos x="1200" y="864"/>
                </a:cxn>
                <a:cxn ang="0">
                  <a:pos x="1248" y="768"/>
                </a:cxn>
                <a:cxn ang="0">
                  <a:pos x="1248" y="720"/>
                </a:cxn>
                <a:cxn ang="0">
                  <a:pos x="1296" y="432"/>
                </a:cxn>
                <a:cxn ang="0">
                  <a:pos x="864" y="144"/>
                </a:cxn>
                <a:cxn ang="0">
                  <a:pos x="480" y="0"/>
                </a:cxn>
                <a:cxn ang="0">
                  <a:pos x="144" y="96"/>
                </a:cxn>
                <a:cxn ang="0">
                  <a:pos x="96" y="384"/>
                </a:cxn>
                <a:cxn ang="0">
                  <a:pos x="0" y="528"/>
                </a:cxn>
                <a:cxn ang="0">
                  <a:pos x="48" y="720"/>
                </a:cxn>
                <a:cxn ang="0">
                  <a:pos x="144" y="864"/>
                </a:cxn>
                <a:cxn ang="0">
                  <a:pos x="288" y="1056"/>
                </a:cxn>
                <a:cxn ang="0">
                  <a:pos x="528" y="1056"/>
                </a:cxn>
                <a:cxn ang="0">
                  <a:pos x="768" y="1008"/>
                </a:cxn>
                <a:cxn ang="0">
                  <a:pos x="960" y="864"/>
                </a:cxn>
                <a:cxn ang="0">
                  <a:pos x="1104" y="672"/>
                </a:cxn>
                <a:cxn ang="0">
                  <a:pos x="1104" y="528"/>
                </a:cxn>
                <a:cxn ang="0">
                  <a:pos x="1008" y="384"/>
                </a:cxn>
                <a:cxn ang="0">
                  <a:pos x="816" y="144"/>
                </a:cxn>
              </a:cxnLst>
              <a:rect l="0" t="0" r="r" b="b"/>
              <a:pathLst>
                <a:path w="1296" h="1056">
                  <a:moveTo>
                    <a:pt x="1200" y="864"/>
                  </a:moveTo>
                  <a:lnTo>
                    <a:pt x="1248" y="768"/>
                  </a:lnTo>
                  <a:lnTo>
                    <a:pt x="1248" y="720"/>
                  </a:lnTo>
                  <a:lnTo>
                    <a:pt x="1296" y="432"/>
                  </a:lnTo>
                  <a:lnTo>
                    <a:pt x="864" y="144"/>
                  </a:lnTo>
                  <a:lnTo>
                    <a:pt x="480" y="0"/>
                  </a:lnTo>
                  <a:lnTo>
                    <a:pt x="144" y="96"/>
                  </a:lnTo>
                  <a:lnTo>
                    <a:pt x="96" y="384"/>
                  </a:lnTo>
                  <a:lnTo>
                    <a:pt x="0" y="528"/>
                  </a:lnTo>
                  <a:lnTo>
                    <a:pt x="48" y="720"/>
                  </a:lnTo>
                  <a:lnTo>
                    <a:pt x="144" y="864"/>
                  </a:lnTo>
                  <a:lnTo>
                    <a:pt x="288" y="1056"/>
                  </a:lnTo>
                  <a:lnTo>
                    <a:pt x="528" y="1056"/>
                  </a:lnTo>
                  <a:lnTo>
                    <a:pt x="768" y="1008"/>
                  </a:lnTo>
                  <a:lnTo>
                    <a:pt x="960" y="864"/>
                  </a:lnTo>
                  <a:lnTo>
                    <a:pt x="1104" y="672"/>
                  </a:lnTo>
                  <a:lnTo>
                    <a:pt x="1104" y="528"/>
                  </a:lnTo>
                  <a:lnTo>
                    <a:pt x="1008" y="384"/>
                  </a:lnTo>
                  <a:lnTo>
                    <a:pt x="816" y="144"/>
                  </a:lnTo>
                </a:path>
              </a:pathLst>
            </a:custGeom>
            <a:noFill/>
            <a:ln w="15875">
              <a:solidFill>
                <a:srgbClr val="B6B6B6"/>
              </a:solidFill>
              <a:round/>
              <a:headEnd/>
              <a:tailEnd/>
            </a:ln>
            <a:effectLst>
              <a:outerShdw dist="107763" dir="8100000" algn="ctr" rotWithShape="0">
                <a:schemeClr val="bg2">
                  <a:alpha val="50000"/>
                </a:scheme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037" name="Freeform 13"/>
            <p:cNvSpPr>
              <a:spLocks/>
            </p:cNvSpPr>
            <p:nvPr/>
          </p:nvSpPr>
          <p:spPr bwMode="auto">
            <a:xfrm>
              <a:off x="576" y="576"/>
              <a:ext cx="720" cy="768"/>
            </a:xfrm>
            <a:custGeom>
              <a:avLst/>
              <a:gdLst/>
              <a:ahLst/>
              <a:cxnLst>
                <a:cxn ang="0">
                  <a:pos x="624" y="96"/>
                </a:cxn>
                <a:cxn ang="0">
                  <a:pos x="432" y="96"/>
                </a:cxn>
                <a:cxn ang="0">
                  <a:pos x="288" y="0"/>
                </a:cxn>
                <a:cxn ang="0">
                  <a:pos x="192" y="96"/>
                </a:cxn>
                <a:cxn ang="0">
                  <a:pos x="48" y="96"/>
                </a:cxn>
                <a:cxn ang="0">
                  <a:pos x="48" y="240"/>
                </a:cxn>
                <a:cxn ang="0">
                  <a:pos x="0" y="384"/>
                </a:cxn>
                <a:cxn ang="0">
                  <a:pos x="0" y="480"/>
                </a:cxn>
                <a:cxn ang="0">
                  <a:pos x="48" y="624"/>
                </a:cxn>
                <a:cxn ang="0">
                  <a:pos x="192" y="768"/>
                </a:cxn>
                <a:cxn ang="0">
                  <a:pos x="336" y="720"/>
                </a:cxn>
                <a:cxn ang="0">
                  <a:pos x="576" y="720"/>
                </a:cxn>
                <a:cxn ang="0">
                  <a:pos x="624" y="576"/>
                </a:cxn>
                <a:cxn ang="0">
                  <a:pos x="720" y="384"/>
                </a:cxn>
                <a:cxn ang="0">
                  <a:pos x="672" y="240"/>
                </a:cxn>
                <a:cxn ang="0">
                  <a:pos x="624" y="192"/>
                </a:cxn>
                <a:cxn ang="0">
                  <a:pos x="624" y="96"/>
                </a:cxn>
              </a:cxnLst>
              <a:rect l="0" t="0" r="r" b="b"/>
              <a:pathLst>
                <a:path w="720" h="768">
                  <a:moveTo>
                    <a:pt x="624" y="96"/>
                  </a:moveTo>
                  <a:lnTo>
                    <a:pt x="432" y="96"/>
                  </a:lnTo>
                  <a:lnTo>
                    <a:pt x="288" y="0"/>
                  </a:lnTo>
                  <a:lnTo>
                    <a:pt x="192" y="96"/>
                  </a:lnTo>
                  <a:lnTo>
                    <a:pt x="48" y="96"/>
                  </a:lnTo>
                  <a:lnTo>
                    <a:pt x="48" y="240"/>
                  </a:lnTo>
                  <a:lnTo>
                    <a:pt x="0" y="384"/>
                  </a:lnTo>
                  <a:lnTo>
                    <a:pt x="0" y="480"/>
                  </a:lnTo>
                  <a:lnTo>
                    <a:pt x="48" y="624"/>
                  </a:lnTo>
                  <a:lnTo>
                    <a:pt x="192" y="768"/>
                  </a:lnTo>
                  <a:lnTo>
                    <a:pt x="336" y="720"/>
                  </a:lnTo>
                  <a:lnTo>
                    <a:pt x="576" y="720"/>
                  </a:lnTo>
                  <a:lnTo>
                    <a:pt x="624" y="576"/>
                  </a:lnTo>
                  <a:lnTo>
                    <a:pt x="720" y="384"/>
                  </a:lnTo>
                  <a:lnTo>
                    <a:pt x="672" y="240"/>
                  </a:lnTo>
                  <a:lnTo>
                    <a:pt x="624" y="192"/>
                  </a:lnTo>
                  <a:lnTo>
                    <a:pt x="624" y="96"/>
                  </a:lnTo>
                  <a:close/>
                </a:path>
              </a:pathLst>
            </a:custGeom>
            <a:noFill/>
            <a:ln w="15875">
              <a:solidFill>
                <a:srgbClr val="B6B6B6"/>
              </a:solidFill>
              <a:round/>
              <a:headEnd/>
              <a:tailEnd/>
            </a:ln>
            <a:effectLst>
              <a:outerShdw dist="107763" dir="8100000" algn="ctr" rotWithShape="0">
                <a:schemeClr val="bg2">
                  <a:alpha val="50000"/>
                </a:scheme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038" name="Freeform 14"/>
            <p:cNvSpPr>
              <a:spLocks/>
            </p:cNvSpPr>
            <p:nvPr/>
          </p:nvSpPr>
          <p:spPr bwMode="auto">
            <a:xfrm>
              <a:off x="672" y="720"/>
              <a:ext cx="480" cy="528"/>
            </a:xfrm>
            <a:custGeom>
              <a:avLst/>
              <a:gdLst/>
              <a:ahLst/>
              <a:cxnLst>
                <a:cxn ang="0">
                  <a:pos x="624" y="96"/>
                </a:cxn>
                <a:cxn ang="0">
                  <a:pos x="432" y="96"/>
                </a:cxn>
                <a:cxn ang="0">
                  <a:pos x="288" y="0"/>
                </a:cxn>
                <a:cxn ang="0">
                  <a:pos x="192" y="96"/>
                </a:cxn>
                <a:cxn ang="0">
                  <a:pos x="48" y="96"/>
                </a:cxn>
                <a:cxn ang="0">
                  <a:pos x="48" y="240"/>
                </a:cxn>
                <a:cxn ang="0">
                  <a:pos x="0" y="384"/>
                </a:cxn>
                <a:cxn ang="0">
                  <a:pos x="0" y="480"/>
                </a:cxn>
                <a:cxn ang="0">
                  <a:pos x="48" y="624"/>
                </a:cxn>
                <a:cxn ang="0">
                  <a:pos x="192" y="768"/>
                </a:cxn>
                <a:cxn ang="0">
                  <a:pos x="336" y="720"/>
                </a:cxn>
                <a:cxn ang="0">
                  <a:pos x="576" y="720"/>
                </a:cxn>
                <a:cxn ang="0">
                  <a:pos x="624" y="576"/>
                </a:cxn>
                <a:cxn ang="0">
                  <a:pos x="720" y="384"/>
                </a:cxn>
                <a:cxn ang="0">
                  <a:pos x="672" y="240"/>
                </a:cxn>
                <a:cxn ang="0">
                  <a:pos x="624" y="192"/>
                </a:cxn>
                <a:cxn ang="0">
                  <a:pos x="624" y="96"/>
                </a:cxn>
              </a:cxnLst>
              <a:rect l="0" t="0" r="r" b="b"/>
              <a:pathLst>
                <a:path w="720" h="768">
                  <a:moveTo>
                    <a:pt x="624" y="96"/>
                  </a:moveTo>
                  <a:lnTo>
                    <a:pt x="432" y="96"/>
                  </a:lnTo>
                  <a:lnTo>
                    <a:pt x="288" y="0"/>
                  </a:lnTo>
                  <a:lnTo>
                    <a:pt x="192" y="96"/>
                  </a:lnTo>
                  <a:lnTo>
                    <a:pt x="48" y="96"/>
                  </a:lnTo>
                  <a:lnTo>
                    <a:pt x="48" y="240"/>
                  </a:lnTo>
                  <a:lnTo>
                    <a:pt x="0" y="384"/>
                  </a:lnTo>
                  <a:lnTo>
                    <a:pt x="0" y="480"/>
                  </a:lnTo>
                  <a:lnTo>
                    <a:pt x="48" y="624"/>
                  </a:lnTo>
                  <a:lnTo>
                    <a:pt x="192" y="768"/>
                  </a:lnTo>
                  <a:lnTo>
                    <a:pt x="336" y="720"/>
                  </a:lnTo>
                  <a:lnTo>
                    <a:pt x="576" y="720"/>
                  </a:lnTo>
                  <a:lnTo>
                    <a:pt x="624" y="576"/>
                  </a:lnTo>
                  <a:lnTo>
                    <a:pt x="720" y="384"/>
                  </a:lnTo>
                  <a:lnTo>
                    <a:pt x="672" y="240"/>
                  </a:lnTo>
                  <a:lnTo>
                    <a:pt x="624" y="192"/>
                  </a:lnTo>
                  <a:lnTo>
                    <a:pt x="624" y="96"/>
                  </a:lnTo>
                  <a:close/>
                </a:path>
              </a:pathLst>
            </a:custGeom>
            <a:noFill/>
            <a:ln w="15875">
              <a:solidFill>
                <a:srgbClr val="B6B6B6"/>
              </a:solidFill>
              <a:round/>
              <a:headEnd/>
              <a:tailEnd/>
            </a:ln>
            <a:effectLst>
              <a:outerShdw dist="107763" dir="8100000" algn="ctr" rotWithShape="0">
                <a:schemeClr val="bg2">
                  <a:alpha val="50000"/>
                </a:scheme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039" name="Freeform 15"/>
            <p:cNvSpPr>
              <a:spLocks/>
            </p:cNvSpPr>
            <p:nvPr/>
          </p:nvSpPr>
          <p:spPr bwMode="auto">
            <a:xfrm>
              <a:off x="768" y="816"/>
              <a:ext cx="288" cy="288"/>
            </a:xfrm>
            <a:custGeom>
              <a:avLst/>
              <a:gdLst/>
              <a:ahLst/>
              <a:cxnLst>
                <a:cxn ang="0">
                  <a:pos x="624" y="96"/>
                </a:cxn>
                <a:cxn ang="0">
                  <a:pos x="432" y="96"/>
                </a:cxn>
                <a:cxn ang="0">
                  <a:pos x="288" y="0"/>
                </a:cxn>
                <a:cxn ang="0">
                  <a:pos x="192" y="96"/>
                </a:cxn>
                <a:cxn ang="0">
                  <a:pos x="48" y="96"/>
                </a:cxn>
                <a:cxn ang="0">
                  <a:pos x="48" y="240"/>
                </a:cxn>
                <a:cxn ang="0">
                  <a:pos x="0" y="384"/>
                </a:cxn>
                <a:cxn ang="0">
                  <a:pos x="0" y="480"/>
                </a:cxn>
                <a:cxn ang="0">
                  <a:pos x="48" y="624"/>
                </a:cxn>
                <a:cxn ang="0">
                  <a:pos x="192" y="768"/>
                </a:cxn>
                <a:cxn ang="0">
                  <a:pos x="336" y="720"/>
                </a:cxn>
                <a:cxn ang="0">
                  <a:pos x="576" y="720"/>
                </a:cxn>
                <a:cxn ang="0">
                  <a:pos x="624" y="576"/>
                </a:cxn>
                <a:cxn ang="0">
                  <a:pos x="720" y="384"/>
                </a:cxn>
                <a:cxn ang="0">
                  <a:pos x="672" y="240"/>
                </a:cxn>
                <a:cxn ang="0">
                  <a:pos x="624" y="192"/>
                </a:cxn>
                <a:cxn ang="0">
                  <a:pos x="624" y="96"/>
                </a:cxn>
              </a:cxnLst>
              <a:rect l="0" t="0" r="r" b="b"/>
              <a:pathLst>
                <a:path w="720" h="768">
                  <a:moveTo>
                    <a:pt x="624" y="96"/>
                  </a:moveTo>
                  <a:lnTo>
                    <a:pt x="432" y="96"/>
                  </a:lnTo>
                  <a:lnTo>
                    <a:pt x="288" y="0"/>
                  </a:lnTo>
                  <a:lnTo>
                    <a:pt x="192" y="96"/>
                  </a:lnTo>
                  <a:lnTo>
                    <a:pt x="48" y="96"/>
                  </a:lnTo>
                  <a:lnTo>
                    <a:pt x="48" y="240"/>
                  </a:lnTo>
                  <a:lnTo>
                    <a:pt x="0" y="384"/>
                  </a:lnTo>
                  <a:lnTo>
                    <a:pt x="0" y="480"/>
                  </a:lnTo>
                  <a:lnTo>
                    <a:pt x="48" y="624"/>
                  </a:lnTo>
                  <a:lnTo>
                    <a:pt x="192" y="768"/>
                  </a:lnTo>
                  <a:lnTo>
                    <a:pt x="336" y="720"/>
                  </a:lnTo>
                  <a:lnTo>
                    <a:pt x="576" y="720"/>
                  </a:lnTo>
                  <a:lnTo>
                    <a:pt x="624" y="576"/>
                  </a:lnTo>
                  <a:lnTo>
                    <a:pt x="720" y="384"/>
                  </a:lnTo>
                  <a:lnTo>
                    <a:pt x="672" y="240"/>
                  </a:lnTo>
                  <a:lnTo>
                    <a:pt x="624" y="192"/>
                  </a:lnTo>
                  <a:lnTo>
                    <a:pt x="624" y="96"/>
                  </a:lnTo>
                  <a:close/>
                </a:path>
              </a:pathLst>
            </a:custGeom>
            <a:noFill/>
            <a:ln w="15875">
              <a:solidFill>
                <a:srgbClr val="B6B6B6"/>
              </a:solidFill>
              <a:round/>
              <a:headEnd/>
              <a:tailEnd/>
            </a:ln>
            <a:effectLst>
              <a:outerShdw dist="107763" dir="8100000" algn="ctr" rotWithShape="0">
                <a:schemeClr val="bg2">
                  <a:alpha val="50000"/>
                </a:scheme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040" name="Freeform 16"/>
            <p:cNvSpPr>
              <a:spLocks/>
            </p:cNvSpPr>
            <p:nvPr/>
          </p:nvSpPr>
          <p:spPr bwMode="auto">
            <a:xfrm>
              <a:off x="364" y="1170"/>
              <a:ext cx="404" cy="46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16" y="318"/>
                </a:cxn>
                <a:cxn ang="0">
                  <a:pos x="212" y="414"/>
                </a:cxn>
                <a:cxn ang="0">
                  <a:pos x="404" y="462"/>
                </a:cxn>
              </a:cxnLst>
              <a:rect l="0" t="0" r="r" b="b"/>
              <a:pathLst>
                <a:path w="404" h="462">
                  <a:moveTo>
                    <a:pt x="0" y="0"/>
                  </a:moveTo>
                  <a:lnTo>
                    <a:pt x="116" y="318"/>
                  </a:lnTo>
                  <a:lnTo>
                    <a:pt x="212" y="414"/>
                  </a:lnTo>
                  <a:lnTo>
                    <a:pt x="404" y="462"/>
                  </a:lnTo>
                </a:path>
              </a:pathLst>
            </a:custGeom>
            <a:noFill/>
            <a:ln w="15875">
              <a:solidFill>
                <a:srgbClr val="B6B6B6"/>
              </a:solidFill>
              <a:round/>
              <a:headEnd/>
              <a:tailEnd/>
            </a:ln>
            <a:effectLst>
              <a:outerShdw dist="107763" dir="8100000" algn="ctr" rotWithShape="0">
                <a:schemeClr val="bg2">
                  <a:alpha val="50000"/>
                </a:scheme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041" name="Freeform 17"/>
            <p:cNvSpPr>
              <a:spLocks/>
            </p:cNvSpPr>
            <p:nvPr/>
          </p:nvSpPr>
          <p:spPr bwMode="auto">
            <a:xfrm>
              <a:off x="364" y="1140"/>
              <a:ext cx="212" cy="684"/>
            </a:xfrm>
            <a:custGeom>
              <a:avLst/>
              <a:gdLst/>
              <a:ahLst/>
              <a:cxnLst>
                <a:cxn ang="0">
                  <a:pos x="212" y="684"/>
                </a:cxn>
                <a:cxn ang="0">
                  <a:pos x="68" y="492"/>
                </a:cxn>
                <a:cxn ang="0">
                  <a:pos x="68" y="396"/>
                </a:cxn>
                <a:cxn ang="0">
                  <a:pos x="0" y="0"/>
                </a:cxn>
              </a:cxnLst>
              <a:rect l="0" t="0" r="r" b="b"/>
              <a:pathLst>
                <a:path w="212" h="684">
                  <a:moveTo>
                    <a:pt x="212" y="684"/>
                  </a:moveTo>
                  <a:lnTo>
                    <a:pt x="68" y="492"/>
                  </a:lnTo>
                  <a:lnTo>
                    <a:pt x="68" y="396"/>
                  </a:lnTo>
                  <a:lnTo>
                    <a:pt x="0" y="0"/>
                  </a:lnTo>
                </a:path>
              </a:pathLst>
            </a:custGeom>
            <a:noFill/>
            <a:ln w="15875">
              <a:solidFill>
                <a:srgbClr val="B6B6B6"/>
              </a:solidFill>
              <a:round/>
              <a:headEnd/>
              <a:tailEnd/>
            </a:ln>
            <a:effectLst>
              <a:outerShdw dist="107763" dir="8100000" algn="ctr" rotWithShape="0">
                <a:schemeClr val="bg2">
                  <a:alpha val="50000"/>
                </a:scheme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042" name="Freeform 18"/>
            <p:cNvSpPr>
              <a:spLocks/>
            </p:cNvSpPr>
            <p:nvPr/>
          </p:nvSpPr>
          <p:spPr bwMode="auto">
            <a:xfrm>
              <a:off x="1344" y="432"/>
              <a:ext cx="480" cy="81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92" y="192"/>
                </a:cxn>
                <a:cxn ang="0">
                  <a:pos x="480" y="336"/>
                </a:cxn>
                <a:cxn ang="0">
                  <a:pos x="336" y="528"/>
                </a:cxn>
                <a:cxn ang="0">
                  <a:pos x="336" y="816"/>
                </a:cxn>
              </a:cxnLst>
              <a:rect l="0" t="0" r="r" b="b"/>
              <a:pathLst>
                <a:path w="480" h="816">
                  <a:moveTo>
                    <a:pt x="0" y="0"/>
                  </a:moveTo>
                  <a:lnTo>
                    <a:pt x="192" y="192"/>
                  </a:lnTo>
                  <a:lnTo>
                    <a:pt x="480" y="336"/>
                  </a:lnTo>
                  <a:lnTo>
                    <a:pt x="336" y="528"/>
                  </a:lnTo>
                  <a:lnTo>
                    <a:pt x="336" y="816"/>
                  </a:lnTo>
                </a:path>
              </a:pathLst>
            </a:custGeom>
            <a:noFill/>
            <a:ln w="15875">
              <a:solidFill>
                <a:srgbClr val="B6B6B6"/>
              </a:solidFill>
              <a:round/>
              <a:headEnd/>
              <a:tailEnd/>
            </a:ln>
            <a:effectLst>
              <a:outerShdw dist="107763" dir="8100000" algn="ctr" rotWithShape="0">
                <a:schemeClr val="bg2">
                  <a:alpha val="50000"/>
                </a:scheme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043" name="Freeform 19"/>
            <p:cNvSpPr>
              <a:spLocks/>
            </p:cNvSpPr>
            <p:nvPr/>
          </p:nvSpPr>
          <p:spPr bwMode="auto">
            <a:xfrm>
              <a:off x="192" y="624"/>
              <a:ext cx="960" cy="81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88" y="192"/>
                </a:cxn>
                <a:cxn ang="0">
                  <a:pos x="480" y="288"/>
                </a:cxn>
                <a:cxn ang="0">
                  <a:pos x="720" y="336"/>
                </a:cxn>
                <a:cxn ang="0">
                  <a:pos x="816" y="528"/>
                </a:cxn>
                <a:cxn ang="0">
                  <a:pos x="960" y="816"/>
                </a:cxn>
              </a:cxnLst>
              <a:rect l="0" t="0" r="r" b="b"/>
              <a:pathLst>
                <a:path w="960" h="816">
                  <a:moveTo>
                    <a:pt x="0" y="0"/>
                  </a:moveTo>
                  <a:lnTo>
                    <a:pt x="288" y="192"/>
                  </a:lnTo>
                  <a:lnTo>
                    <a:pt x="480" y="288"/>
                  </a:lnTo>
                  <a:lnTo>
                    <a:pt x="720" y="336"/>
                  </a:lnTo>
                  <a:lnTo>
                    <a:pt x="816" y="528"/>
                  </a:lnTo>
                  <a:lnTo>
                    <a:pt x="960" y="816"/>
                  </a:lnTo>
                </a:path>
              </a:pathLst>
            </a:custGeom>
            <a:noFill/>
            <a:ln w="15875">
              <a:solidFill>
                <a:srgbClr val="B6B6B6"/>
              </a:solidFill>
              <a:round/>
              <a:headEnd/>
              <a:tailEnd/>
            </a:ln>
            <a:effectLst>
              <a:outerShdw dist="107763" dir="8100000" algn="ctr" rotWithShape="0">
                <a:schemeClr val="bg2">
                  <a:alpha val="50000"/>
                </a:scheme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044" name="Freeform 20"/>
            <p:cNvSpPr>
              <a:spLocks/>
            </p:cNvSpPr>
            <p:nvPr/>
          </p:nvSpPr>
          <p:spPr bwMode="auto">
            <a:xfrm>
              <a:off x="336" y="384"/>
              <a:ext cx="816" cy="768"/>
            </a:xfrm>
            <a:custGeom>
              <a:avLst/>
              <a:gdLst/>
              <a:ahLst/>
              <a:cxnLst>
                <a:cxn ang="0">
                  <a:pos x="816" y="0"/>
                </a:cxn>
                <a:cxn ang="0">
                  <a:pos x="624" y="480"/>
                </a:cxn>
                <a:cxn ang="0">
                  <a:pos x="576" y="576"/>
                </a:cxn>
                <a:cxn ang="0">
                  <a:pos x="288" y="768"/>
                </a:cxn>
                <a:cxn ang="0">
                  <a:pos x="0" y="768"/>
                </a:cxn>
              </a:cxnLst>
              <a:rect l="0" t="0" r="r" b="b"/>
              <a:pathLst>
                <a:path w="816" h="768">
                  <a:moveTo>
                    <a:pt x="816" y="0"/>
                  </a:moveTo>
                  <a:lnTo>
                    <a:pt x="624" y="480"/>
                  </a:lnTo>
                  <a:lnTo>
                    <a:pt x="576" y="576"/>
                  </a:lnTo>
                  <a:lnTo>
                    <a:pt x="288" y="768"/>
                  </a:lnTo>
                  <a:lnTo>
                    <a:pt x="0" y="768"/>
                  </a:lnTo>
                </a:path>
              </a:pathLst>
            </a:custGeom>
            <a:noFill/>
            <a:ln w="15875">
              <a:solidFill>
                <a:srgbClr val="B6B6B6"/>
              </a:solidFill>
              <a:round/>
              <a:headEnd/>
              <a:tailEnd/>
            </a:ln>
            <a:effectLst>
              <a:outerShdw dist="107763" dir="8100000" algn="ctr" rotWithShape="0">
                <a:schemeClr val="bg2">
                  <a:alpha val="50000"/>
                </a:scheme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045" name="Freeform 21"/>
            <p:cNvSpPr>
              <a:spLocks/>
            </p:cNvSpPr>
            <p:nvPr/>
          </p:nvSpPr>
          <p:spPr bwMode="auto">
            <a:xfrm>
              <a:off x="912" y="960"/>
              <a:ext cx="864" cy="14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84" y="144"/>
                </a:cxn>
                <a:cxn ang="0">
                  <a:pos x="864" y="96"/>
                </a:cxn>
              </a:cxnLst>
              <a:rect l="0" t="0" r="r" b="b"/>
              <a:pathLst>
                <a:path w="864" h="144">
                  <a:moveTo>
                    <a:pt x="0" y="0"/>
                  </a:moveTo>
                  <a:lnTo>
                    <a:pt x="384" y="144"/>
                  </a:lnTo>
                  <a:lnTo>
                    <a:pt x="864" y="96"/>
                  </a:lnTo>
                </a:path>
              </a:pathLst>
            </a:custGeom>
            <a:noFill/>
            <a:ln w="15875">
              <a:solidFill>
                <a:srgbClr val="B6B6B6"/>
              </a:solidFill>
              <a:round/>
              <a:headEnd/>
              <a:tailEnd/>
            </a:ln>
            <a:effectLst>
              <a:outerShdw dist="107763" dir="8100000" algn="ctr" rotWithShape="0">
                <a:schemeClr val="bg2">
                  <a:alpha val="50000"/>
                </a:schemeClr>
              </a:outerShdw>
            </a:effectLst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3" name="Group 22"/>
          <p:cNvGrpSpPr>
            <a:grpSpLocks/>
          </p:cNvGrpSpPr>
          <p:nvPr/>
        </p:nvGrpSpPr>
        <p:grpSpPr bwMode="auto">
          <a:xfrm>
            <a:off x="0" y="0"/>
            <a:ext cx="9144000" cy="1752600"/>
            <a:chOff x="0" y="1536"/>
            <a:chExt cx="5760" cy="563"/>
          </a:xfrm>
        </p:grpSpPr>
        <p:pic>
          <p:nvPicPr>
            <p:cNvPr id="1047" name="Picture 23" descr="4_1"/>
            <p:cNvPicPr>
              <a:picLocks noChangeAspect="1" noChangeArrowheads="1"/>
            </p:cNvPicPr>
            <p:nvPr/>
          </p:nvPicPr>
          <p:blipFill>
            <a:blip r:embed="rId13" cstate="print"/>
            <a:srcRect/>
            <a:stretch>
              <a:fillRect/>
            </a:stretch>
          </p:blipFill>
          <p:spPr bwMode="gray">
            <a:xfrm>
              <a:off x="0" y="1536"/>
              <a:ext cx="5760" cy="563"/>
            </a:xfrm>
            <a:prstGeom prst="rect">
              <a:avLst/>
            </a:prstGeom>
            <a:noFill/>
          </p:spPr>
        </p:pic>
        <p:pic>
          <p:nvPicPr>
            <p:cNvPr id="1048" name="Picture 24" descr="6"/>
            <p:cNvPicPr>
              <a:picLocks noChangeAspect="1" noChangeArrowheads="1"/>
            </p:cNvPicPr>
            <p:nvPr/>
          </p:nvPicPr>
          <p:blipFill>
            <a:blip r:embed="rId14" cstate="print"/>
            <a:srcRect/>
            <a:stretch>
              <a:fillRect/>
            </a:stretch>
          </p:blipFill>
          <p:spPr bwMode="gray">
            <a:xfrm>
              <a:off x="5094" y="1536"/>
              <a:ext cx="666" cy="389"/>
            </a:xfrm>
            <a:prstGeom prst="rect">
              <a:avLst/>
            </a:prstGeom>
            <a:noFill/>
          </p:spPr>
        </p:pic>
        <p:pic>
          <p:nvPicPr>
            <p:cNvPr id="1049" name="Picture 25" descr="123"/>
            <p:cNvPicPr>
              <a:picLocks noChangeAspect="1" noChangeArrowheads="1"/>
            </p:cNvPicPr>
            <p:nvPr/>
          </p:nvPicPr>
          <p:blipFill>
            <a:blip r:embed="rId15" cstate="print"/>
            <a:srcRect/>
            <a:stretch>
              <a:fillRect/>
            </a:stretch>
          </p:blipFill>
          <p:spPr bwMode="gray">
            <a:xfrm rot="930090">
              <a:off x="48" y="1580"/>
              <a:ext cx="543" cy="241"/>
            </a:xfrm>
            <a:prstGeom prst="rect">
              <a:avLst/>
            </a:prstGeom>
            <a:noFill/>
          </p:spPr>
        </p:pic>
      </p:grpSp>
      <p:pic>
        <p:nvPicPr>
          <p:cNvPr id="1050" name="Picture 26" descr="6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gray">
          <a:xfrm>
            <a:off x="0" y="0"/>
            <a:ext cx="1076325" cy="617538"/>
          </a:xfrm>
          <a:prstGeom prst="rect">
            <a:avLst/>
          </a:prstGeom>
          <a:noFill/>
        </p:spPr>
      </p:pic>
      <p:pic>
        <p:nvPicPr>
          <p:cNvPr id="25" name="Picture 40" descr="j0152694"/>
          <p:cNvPicPr preferRelativeResize="0">
            <a:picLocks noChangeArrowheads="1" noChangeShapeType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8243888" y="188913"/>
            <a:ext cx="720725" cy="720725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7479488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6" r:id="rId9"/>
    <p:sldLayoutId id="2147483697" r:id="rId10"/>
    <p:sldLayoutId id="2147483698" r:id="rId11"/>
  </p:sldLayoutIdLst>
  <p:transition>
    <p:blinds dir="vert"/>
  </p:transition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332656"/>
            <a:ext cx="8229600" cy="6192688"/>
          </a:xfrm>
        </p:spPr>
        <p:txBody>
          <a:bodyPr/>
          <a:lstStyle/>
          <a:p>
            <a:r>
              <a:rPr lang="ru-RU" dirty="0" smtClean="0"/>
              <a:t>Отчет</a:t>
            </a:r>
            <a:br>
              <a:rPr lang="ru-RU" dirty="0" smtClean="0"/>
            </a:br>
            <a:r>
              <a:rPr lang="ru-RU" dirty="0" smtClean="0"/>
              <a:t>по </a:t>
            </a:r>
            <a:r>
              <a:rPr lang="ru-RU" dirty="0"/>
              <a:t>исполнению бюджета Новосельского сельского </a:t>
            </a:r>
            <a:r>
              <a:rPr lang="ru-RU" dirty="0" smtClean="0"/>
              <a:t>поселения</a:t>
            </a:r>
            <a:br>
              <a:rPr lang="ru-RU" dirty="0" smtClean="0"/>
            </a:br>
            <a:r>
              <a:rPr lang="ru-RU" dirty="0" smtClean="0"/>
              <a:t>Черноморского </a:t>
            </a:r>
            <a:r>
              <a:rPr lang="ru-RU" dirty="0"/>
              <a:t>района Республики </a:t>
            </a:r>
            <a:r>
              <a:rPr lang="ru-RU" dirty="0" smtClean="0"/>
              <a:t>Крым</a:t>
            </a:r>
            <a:br>
              <a:rPr lang="ru-RU" dirty="0" smtClean="0"/>
            </a:br>
            <a:r>
              <a:rPr lang="ru-RU" dirty="0" smtClean="0"/>
              <a:t>за </a:t>
            </a:r>
            <a:r>
              <a:rPr lang="ru-RU" dirty="0"/>
              <a:t>2018 год</a:t>
            </a:r>
          </a:p>
        </p:txBody>
      </p:sp>
    </p:spTree>
    <p:extLst>
      <p:ext uri="{BB962C8B-B14F-4D97-AF65-F5344CB8AC3E}">
        <p14:creationId xmlns:p14="http://schemas.microsoft.com/office/powerpoint/2010/main" val="2463575740"/>
      </p:ext>
    </p:extLst>
  </p:cSld>
  <p:clrMapOvr>
    <a:masterClrMapping/>
  </p:clrMapOvr>
  <p:transition>
    <p:blinds dir="vert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8229600" cy="6336704"/>
          </a:xfrm>
        </p:spPr>
        <p:txBody>
          <a:bodyPr/>
          <a:lstStyle/>
          <a:p>
            <a:r>
              <a:rPr lang="ru-RU" sz="3200" dirty="0" smtClean="0"/>
              <a:t>Основные параметры исполнения бюджета Новосельского сельского поселения</a:t>
            </a:r>
            <a:br>
              <a:rPr lang="ru-RU" sz="3200" dirty="0" smtClean="0"/>
            </a:br>
            <a:r>
              <a:rPr lang="ru-RU" sz="3200" dirty="0" smtClean="0"/>
              <a:t>Черноморского района Республики Крым</a:t>
            </a:r>
            <a:br>
              <a:rPr lang="ru-RU" sz="3200" dirty="0" smtClean="0"/>
            </a:br>
            <a:r>
              <a:rPr lang="ru-RU" sz="3200" dirty="0" smtClean="0"/>
              <a:t>за 2018 год</a:t>
            </a:r>
            <a:br>
              <a:rPr lang="ru-RU" sz="3200" dirty="0" smtClean="0"/>
            </a:br>
            <a:r>
              <a:rPr lang="ru-RU" sz="3200" dirty="0" smtClean="0"/>
              <a:t>(тыс. руб.)</a:t>
            </a:r>
            <a:br>
              <a:rPr lang="ru-RU" sz="3200" dirty="0" smtClean="0"/>
            </a:br>
            <a:endParaRPr lang="ru-RU" sz="3200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10203566"/>
              </p:ext>
            </p:extLst>
          </p:nvPr>
        </p:nvGraphicFramePr>
        <p:xfrm>
          <a:off x="539552" y="3284984"/>
          <a:ext cx="8085584" cy="2880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21396"/>
                <a:gridCol w="2021396"/>
                <a:gridCol w="2021396"/>
                <a:gridCol w="2021396"/>
              </a:tblGrid>
              <a:tr h="720080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Показатель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План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Факт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Исполнение,%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720080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Доход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15 141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15 389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102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720080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Расход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15 670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13 600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87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720080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Дефицит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529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-1 790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-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75937812"/>
      </p:ext>
    </p:extLst>
  </p:cSld>
  <p:clrMapOvr>
    <a:masterClrMapping/>
  </p:clrMapOvr>
  <p:transition>
    <p:blinds dir="vert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8229600" cy="6336704"/>
          </a:xfrm>
        </p:spPr>
        <p:txBody>
          <a:bodyPr/>
          <a:lstStyle/>
          <a:p>
            <a:r>
              <a:rPr lang="ru-RU" sz="3200" dirty="0"/>
              <a:t>И</a:t>
            </a:r>
            <a:r>
              <a:rPr lang="ru-RU" sz="3200" dirty="0" smtClean="0"/>
              <a:t>сполнения бюджета</a:t>
            </a:r>
            <a:br>
              <a:rPr lang="ru-RU" sz="3200" dirty="0" smtClean="0"/>
            </a:br>
            <a:r>
              <a:rPr lang="ru-RU" sz="3200" dirty="0" smtClean="0"/>
              <a:t>Новосельского сельского поселения</a:t>
            </a:r>
            <a:br>
              <a:rPr lang="ru-RU" sz="3200" dirty="0" smtClean="0"/>
            </a:br>
            <a:r>
              <a:rPr lang="ru-RU" sz="3200" dirty="0" smtClean="0"/>
              <a:t>Черноморского района Республики Крым</a:t>
            </a:r>
            <a:br>
              <a:rPr lang="ru-RU" sz="3200" dirty="0" smtClean="0"/>
            </a:br>
            <a:r>
              <a:rPr lang="ru-RU" sz="3200" dirty="0" smtClean="0"/>
              <a:t>за 2018 год</a:t>
            </a:r>
            <a:br>
              <a:rPr lang="ru-RU" sz="3200" dirty="0" smtClean="0"/>
            </a:br>
            <a:r>
              <a:rPr lang="ru-RU" sz="3200" dirty="0" smtClean="0"/>
              <a:t>по доходам</a:t>
            </a:r>
            <a:br>
              <a:rPr lang="ru-RU" sz="3200" dirty="0" smtClean="0"/>
            </a:br>
            <a:r>
              <a:rPr lang="ru-RU" sz="3200" dirty="0" smtClean="0"/>
              <a:t>(тыс. руб.)</a:t>
            </a:r>
            <a:br>
              <a:rPr lang="ru-RU" sz="3200" dirty="0" smtClean="0"/>
            </a:br>
            <a:endParaRPr lang="ru-RU" sz="3200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81231628"/>
              </p:ext>
            </p:extLst>
          </p:nvPr>
        </p:nvGraphicFramePr>
        <p:xfrm>
          <a:off x="539552" y="3284984"/>
          <a:ext cx="8085584" cy="2880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21396"/>
                <a:gridCol w="2021396"/>
                <a:gridCol w="2021396"/>
                <a:gridCol w="2021396"/>
              </a:tblGrid>
              <a:tr h="720080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Показатель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План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Факт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Исполнение,%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720080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Налоговые</a:t>
                      </a:r>
                      <a:r>
                        <a:rPr lang="ru-RU" baseline="0" dirty="0" smtClean="0">
                          <a:solidFill>
                            <a:schemeClr val="tx1"/>
                          </a:solidFill>
                        </a:rPr>
                        <a:t> д</a:t>
                      </a:r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оходы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13 831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14 042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101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720080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Неналоговые доходы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120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158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132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720080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Безвозмездные поступления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1 190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r>
                        <a:rPr lang="ru-RU" baseline="0" dirty="0" smtClean="0">
                          <a:solidFill>
                            <a:schemeClr val="tx1"/>
                          </a:solidFill>
                        </a:rPr>
                        <a:t> 190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100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07119019"/>
      </p:ext>
    </p:extLst>
  </p:cSld>
  <p:clrMapOvr>
    <a:masterClrMapping/>
  </p:clrMapOvr>
  <p:transition>
    <p:blinds dir="vert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94722"/>
          </a:xfrm>
        </p:spPr>
        <p:txBody>
          <a:bodyPr/>
          <a:lstStyle/>
          <a:p>
            <a:r>
              <a:rPr lang="ru-RU" sz="2400" dirty="0" smtClean="0"/>
              <a:t>Структура и объём налоговых и неналоговых доходов бюджета Новосельского сельского поселения</a:t>
            </a:r>
            <a:br>
              <a:rPr lang="ru-RU" sz="2400" dirty="0" smtClean="0"/>
            </a:br>
            <a:r>
              <a:rPr lang="ru-RU" sz="2400" dirty="0" smtClean="0"/>
              <a:t>за 2018 год, тыс. руб.</a:t>
            </a:r>
            <a:endParaRPr lang="ru-RU" sz="2400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96744675"/>
              </p:ext>
            </p:extLst>
          </p:nvPr>
        </p:nvGraphicFramePr>
        <p:xfrm>
          <a:off x="457200" y="1396998"/>
          <a:ext cx="8507289" cy="52020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26823"/>
                <a:gridCol w="2026331"/>
                <a:gridCol w="2227312"/>
                <a:gridCol w="2126823"/>
              </a:tblGrid>
              <a:tr h="843313"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План 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Факт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Исполнение, %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877548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НАЛОГОВЫЕ И НЕНАЛОГОВЫЕ ДОХОДЫ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13 951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14 201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102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843313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Налог на доходы физических лиц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12 853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12 277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96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877548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Единый сельскохозяйственный налог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61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71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116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843313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Земельный налог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918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1 695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185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843313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Неналоговые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120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158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132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15256962"/>
      </p:ext>
    </p:extLst>
  </p:cSld>
  <p:clrMapOvr>
    <a:masterClrMapping/>
  </p:clrMapOvr>
  <p:transition>
    <p:blinds dir="vert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94722"/>
          </a:xfrm>
        </p:spPr>
        <p:txBody>
          <a:bodyPr/>
          <a:lstStyle/>
          <a:p>
            <a:r>
              <a:rPr lang="ru-RU" sz="2400" dirty="0" smtClean="0"/>
              <a:t>Структура и объём безвозмездных поступлений бюджета Новосельского сельского поселения</a:t>
            </a:r>
            <a:br>
              <a:rPr lang="ru-RU" sz="2400" dirty="0" smtClean="0"/>
            </a:br>
            <a:r>
              <a:rPr lang="ru-RU" sz="2400" dirty="0" smtClean="0"/>
              <a:t>за 2018 год, тыс. руб.</a:t>
            </a:r>
            <a:endParaRPr lang="ru-RU" sz="2400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78508567"/>
              </p:ext>
            </p:extLst>
          </p:nvPr>
        </p:nvGraphicFramePr>
        <p:xfrm>
          <a:off x="179512" y="1396998"/>
          <a:ext cx="8784977" cy="528702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290130"/>
                <a:gridCol w="1189735"/>
                <a:gridCol w="1041018"/>
                <a:gridCol w="1264094"/>
              </a:tblGrid>
              <a:tr h="843313"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План 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Факт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Исполнение, %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877548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ВСЕГО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1 190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1 190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100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843313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Субвенции местным бюджетам на выполнение передаваемых полномочий субъектов Российской Федерации	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100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877548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Субвенции бюджетам на осуществление первичного воинского учета на территориях, где отсутствуют военные комиссариаты	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173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173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100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843313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Межбюджетные трансферты, передаваемые бюджетам сельских поселений из бюджетов муниципальных районов на осуществление части полномочий по решению вопросов местного значения в соответствии с заключенными соглашениями	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1 016</a:t>
                      </a:r>
                      <a:endParaRPr lang="ru-RU" b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1 016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100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53908896"/>
      </p:ext>
    </p:extLst>
  </p:cSld>
  <p:clrMapOvr>
    <a:masterClrMapping/>
  </p:clrMapOvr>
  <p:transition>
    <p:blinds dir="vert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94722"/>
          </a:xfrm>
        </p:spPr>
        <p:txBody>
          <a:bodyPr/>
          <a:lstStyle/>
          <a:p>
            <a:r>
              <a:rPr lang="ru-RU" sz="4000" dirty="0" smtClean="0"/>
              <a:t>Исполнение бюджета Новосельского сельского поселения по расходам</a:t>
            </a:r>
            <a:br>
              <a:rPr lang="ru-RU" sz="4000" dirty="0" smtClean="0"/>
            </a:br>
            <a:r>
              <a:rPr lang="ru-RU" sz="4000" dirty="0" smtClean="0"/>
              <a:t>за 2018 год, тыс. руб.</a:t>
            </a:r>
            <a:endParaRPr lang="ru-RU" sz="4000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32182930"/>
              </p:ext>
            </p:extLst>
          </p:nvPr>
        </p:nvGraphicFramePr>
        <p:xfrm>
          <a:off x="179512" y="3212976"/>
          <a:ext cx="8784977" cy="295232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290130"/>
                <a:gridCol w="1189735"/>
                <a:gridCol w="1041018"/>
                <a:gridCol w="1264094"/>
              </a:tblGrid>
              <a:tr h="1446797"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План 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Факт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Исполнение, %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1505531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ВСЕГО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15 670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13 600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87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83022283"/>
      </p:ext>
    </p:extLst>
  </p:cSld>
  <p:clrMapOvr>
    <a:masterClrMapping/>
  </p:clrMapOvr>
  <p:transition>
    <p:blinds dir="vert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88640"/>
            <a:ext cx="8229600" cy="6327576"/>
          </a:xfrm>
        </p:spPr>
        <p:txBody>
          <a:bodyPr/>
          <a:lstStyle/>
          <a:p>
            <a:r>
              <a:rPr lang="ru-RU" sz="2800" dirty="0"/>
              <a:t>Структура и объём </a:t>
            </a:r>
            <a:r>
              <a:rPr lang="ru-RU" sz="2800" dirty="0" smtClean="0"/>
              <a:t>расходов </a:t>
            </a:r>
            <a:r>
              <a:rPr lang="ru-RU" sz="2800" dirty="0"/>
              <a:t>бюджета Новосельского сельского поселения</a:t>
            </a:r>
            <a:br>
              <a:rPr lang="ru-RU" sz="2800" dirty="0"/>
            </a:br>
            <a:r>
              <a:rPr lang="ru-RU" sz="2800" dirty="0"/>
              <a:t>за 2018 год, тыс. руб.</a:t>
            </a: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48726190"/>
              </p:ext>
            </p:extLst>
          </p:nvPr>
        </p:nvGraphicFramePr>
        <p:xfrm>
          <a:off x="251520" y="1397000"/>
          <a:ext cx="8712968" cy="53443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824536"/>
                <a:gridCol w="1368152"/>
                <a:gridCol w="1368152"/>
                <a:gridCol w="1152128"/>
              </a:tblGrid>
              <a:tr h="668046"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План 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Факт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Исполнение, %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668046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Всего: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15 670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13 600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87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668046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ОБЩЕГОСУДАРСТВЕННЫЕ ВОПРОСЫ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6 713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5 986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89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668046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НАЦИОНАЛЬНАЯ ОБОРОНА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173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173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100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668046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НАЦИОНАЛЬНАЯ ЭКОНОМИКА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1 948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1 809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93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668046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ЖИЛИЩНО-КОММУНАЛЬНОЕ ХОЗЯЙСТВО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5 260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5 214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99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668046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КУЛЬТУРА, КИНЕМАТОГРАФИЯ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219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219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100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668046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ФИЗИЧЕСКАЯ КУЛЬТУРА И СПОРТ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1 357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198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15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45789132"/>
      </p:ext>
    </p:extLst>
  </p:cSld>
  <p:clrMapOvr>
    <a:masterClrMapping/>
  </p:clrMapOvr>
  <p:transition>
    <p:blinds dir="vert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Спасибо за внимание!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116633"/>
            <a:ext cx="7772400" cy="3384375"/>
          </a:xfrm>
        </p:spPr>
        <p:txBody>
          <a:bodyPr/>
          <a:lstStyle/>
          <a:p>
            <a:r>
              <a:rPr lang="ru-RU" sz="3600" dirty="0" smtClean="0"/>
              <a:t>Администрация</a:t>
            </a:r>
          </a:p>
          <a:p>
            <a:r>
              <a:rPr lang="ru-RU" sz="3600" dirty="0" smtClean="0"/>
              <a:t>Новосельского сельского поселения</a:t>
            </a:r>
          </a:p>
          <a:p>
            <a:r>
              <a:rPr lang="ru-RU" sz="3600" dirty="0" smtClean="0"/>
              <a:t>Черноморского района</a:t>
            </a:r>
          </a:p>
          <a:p>
            <a:r>
              <a:rPr lang="ru-RU" sz="3600" dirty="0" smtClean="0"/>
              <a:t>Республики Крым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1565811423"/>
      </p:ext>
    </p:extLst>
  </p:cSld>
  <p:clrMapOvr>
    <a:masterClrMapping/>
  </p:clrMapOvr>
  <p:transition>
    <p:blinds dir="vert"/>
  </p:transition>
</p:sld>
</file>

<file path=ppt/theme/theme1.xml><?xml version="1.0" encoding="utf-8"?>
<a:theme xmlns:a="http://schemas.openxmlformats.org/drawingml/2006/main" name="зоология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зоология" id="{662E4618-AB2E-4C7B-A8A1-0B23BBE00B2D}" vid="{8CE533A7-5375-4CB5-90CD-C6851678A91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зоология</Template>
  <TotalTime>951</TotalTime>
  <Words>278</Words>
  <Application>Microsoft Office PowerPoint</Application>
  <PresentationFormat>Экран (4:3)</PresentationFormat>
  <Paragraphs>124</Paragraphs>
  <Slides>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0" baseType="lpstr">
      <vt:lpstr>Arial</vt:lpstr>
      <vt:lpstr>зоология</vt:lpstr>
      <vt:lpstr>Отчет по исполнению бюджета Новосельского сельского поселения Черноморского района Республики Крым за 2018 год</vt:lpstr>
      <vt:lpstr>Основные параметры исполнения бюджета Новосельского сельского поселения Черноморского района Республики Крым за 2018 год (тыс. руб.) </vt:lpstr>
      <vt:lpstr>Исполнения бюджета Новосельского сельского поселения Черноморского района Республики Крым за 2018 год по доходам (тыс. руб.) </vt:lpstr>
      <vt:lpstr>Структура и объём налоговых и неналоговых доходов бюджета Новосельского сельского поселения за 2018 год, тыс. руб.</vt:lpstr>
      <vt:lpstr>Структура и объём безвозмездных поступлений бюджета Новосельского сельского поселения за 2018 год, тыс. руб.</vt:lpstr>
      <vt:lpstr>Исполнение бюджета Новосельского сельского поселения по расходам за 2018 год, тыс. руб.</vt:lpstr>
      <vt:lpstr>Структура и объём расходов бюджета Новосельского сельского поселения за 2018 год, тыс. руб.</vt:lpstr>
      <vt:lpstr>Спасибо за внимание!</vt:lpstr>
    </vt:vector>
  </TitlesOfParts>
  <Company>@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Тема урока: «Классы рыб».</dc:title>
  <dc:creator>USER</dc:creator>
  <cp:lastModifiedBy>Наиме</cp:lastModifiedBy>
  <cp:revision>86</cp:revision>
  <dcterms:created xsi:type="dcterms:W3CDTF">2005-11-23T16:25:32Z</dcterms:created>
  <dcterms:modified xsi:type="dcterms:W3CDTF">2019-07-22T16:52:01Z</dcterms:modified>
</cp:coreProperties>
</file>